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0.xml" ContentType="application/vnd.openxmlformats-officedocument.presentationml.slideLayout+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0.xml" ContentType="application/vnd.openxmlformats-officedocument.presentationml.notesSlide+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29.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18.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27.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3.xml" ContentType="application/vnd.openxmlformats-officedocument.customXmlProperties+xml"/>
  <Override PartName="/docProps/core.xml" ContentType="application/vnd.openxmlformats-package.core-properties+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9"/>
  </p:notesMasterIdLst>
  <p:handoutMasterIdLst>
    <p:handoutMasterId r:id="rId50"/>
  </p:handoutMasterIdLst>
  <p:sldIdLst>
    <p:sldId id="282" r:id="rId5"/>
    <p:sldId id="297" r:id="rId6"/>
    <p:sldId id="339" r:id="rId7"/>
    <p:sldId id="283" r:id="rId8"/>
    <p:sldId id="299" r:id="rId9"/>
    <p:sldId id="257" r:id="rId10"/>
    <p:sldId id="287" r:id="rId11"/>
    <p:sldId id="284" r:id="rId12"/>
    <p:sldId id="300" r:id="rId13"/>
    <p:sldId id="301" r:id="rId14"/>
    <p:sldId id="302" r:id="rId15"/>
    <p:sldId id="306" r:id="rId16"/>
    <p:sldId id="305" r:id="rId17"/>
    <p:sldId id="304" r:id="rId18"/>
    <p:sldId id="303" r:id="rId19"/>
    <p:sldId id="316" r:id="rId20"/>
    <p:sldId id="307" r:id="rId21"/>
    <p:sldId id="298" r:id="rId22"/>
    <p:sldId id="346" r:id="rId23"/>
    <p:sldId id="319" r:id="rId24"/>
    <p:sldId id="309" r:id="rId25"/>
    <p:sldId id="321" r:id="rId26"/>
    <p:sldId id="322" r:id="rId27"/>
    <p:sldId id="323" r:id="rId28"/>
    <p:sldId id="326" r:id="rId29"/>
    <p:sldId id="324" r:id="rId30"/>
    <p:sldId id="325" r:id="rId31"/>
    <p:sldId id="308" r:id="rId32"/>
    <p:sldId id="320" r:id="rId33"/>
    <p:sldId id="310" r:id="rId34"/>
    <p:sldId id="311" r:id="rId35"/>
    <p:sldId id="327" r:id="rId36"/>
    <p:sldId id="329" r:id="rId37"/>
    <p:sldId id="331" r:id="rId38"/>
    <p:sldId id="333" r:id="rId39"/>
    <p:sldId id="334" r:id="rId40"/>
    <p:sldId id="335" r:id="rId41"/>
    <p:sldId id="332" r:id="rId42"/>
    <p:sldId id="336" r:id="rId43"/>
    <p:sldId id="337" r:id="rId44"/>
    <p:sldId id="342" r:id="rId45"/>
    <p:sldId id="343" r:id="rId46"/>
    <p:sldId id="344" r:id="rId47"/>
    <p:sldId id="34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4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EC20E35-A176-4012-BC5E-935CFFF8708E}"/>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574" autoAdjust="0"/>
  </p:normalViewPr>
  <p:slideViewPr>
    <p:cSldViewPr snapToGrid="0">
      <p:cViewPr varScale="1">
        <p:scale>
          <a:sx n="86" d="100"/>
          <a:sy n="86" d="100"/>
        </p:scale>
        <p:origin x="562" y="5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88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ZA" smtClean="0"/>
              <a:t>2022/09/07</a:t>
            </a:fld>
            <a:endParaRPr lang="en-ZA"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ZA" smtClean="0"/>
              <a:t>‹#›</a:t>
            </a:fld>
            <a:endParaRPr lang="en-ZA"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ZA" smtClean="0"/>
              <a:t>2022/09/07</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ZA" smtClean="0"/>
              <a:t>‹#›</a:t>
            </a:fld>
            <a:endParaRPr lang="en-ZA"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a:t>
            </a:fld>
            <a:endParaRPr lang="en-ZA" dirty="0"/>
          </a:p>
        </p:txBody>
      </p:sp>
    </p:spTree>
    <p:extLst>
      <p:ext uri="{BB962C8B-B14F-4D97-AF65-F5344CB8AC3E}">
        <p14:creationId xmlns:p14="http://schemas.microsoft.com/office/powerpoint/2010/main" val="68283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12</a:t>
            </a:fld>
            <a:endParaRPr lang="en-ZA" dirty="0"/>
          </a:p>
        </p:txBody>
      </p:sp>
    </p:spTree>
    <p:extLst>
      <p:ext uri="{BB962C8B-B14F-4D97-AF65-F5344CB8AC3E}">
        <p14:creationId xmlns:p14="http://schemas.microsoft.com/office/powerpoint/2010/main" val="2734461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13</a:t>
            </a:fld>
            <a:endParaRPr lang="en-ZA" dirty="0"/>
          </a:p>
        </p:txBody>
      </p:sp>
    </p:spTree>
    <p:extLst>
      <p:ext uri="{BB962C8B-B14F-4D97-AF65-F5344CB8AC3E}">
        <p14:creationId xmlns:p14="http://schemas.microsoft.com/office/powerpoint/2010/main" val="188425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14</a:t>
            </a:fld>
            <a:endParaRPr lang="en-ZA" dirty="0"/>
          </a:p>
        </p:txBody>
      </p:sp>
    </p:spTree>
    <p:extLst>
      <p:ext uri="{BB962C8B-B14F-4D97-AF65-F5344CB8AC3E}">
        <p14:creationId xmlns:p14="http://schemas.microsoft.com/office/powerpoint/2010/main" val="232793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15</a:t>
            </a:fld>
            <a:endParaRPr lang="en-ZA" dirty="0"/>
          </a:p>
        </p:txBody>
      </p:sp>
    </p:spTree>
    <p:extLst>
      <p:ext uri="{BB962C8B-B14F-4D97-AF65-F5344CB8AC3E}">
        <p14:creationId xmlns:p14="http://schemas.microsoft.com/office/powerpoint/2010/main" val="2829113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16</a:t>
            </a:fld>
            <a:endParaRPr lang="en-ZA" dirty="0"/>
          </a:p>
        </p:txBody>
      </p:sp>
    </p:spTree>
    <p:extLst>
      <p:ext uri="{BB962C8B-B14F-4D97-AF65-F5344CB8AC3E}">
        <p14:creationId xmlns:p14="http://schemas.microsoft.com/office/powerpoint/2010/main" val="1547994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17</a:t>
            </a:fld>
            <a:endParaRPr lang="en-ZA" dirty="0"/>
          </a:p>
        </p:txBody>
      </p:sp>
    </p:spTree>
    <p:extLst>
      <p:ext uri="{BB962C8B-B14F-4D97-AF65-F5344CB8AC3E}">
        <p14:creationId xmlns:p14="http://schemas.microsoft.com/office/powerpoint/2010/main" val="2893934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18</a:t>
            </a:fld>
            <a:endParaRPr lang="en-ZA" dirty="0"/>
          </a:p>
        </p:txBody>
      </p:sp>
    </p:spTree>
    <p:extLst>
      <p:ext uri="{BB962C8B-B14F-4D97-AF65-F5344CB8AC3E}">
        <p14:creationId xmlns:p14="http://schemas.microsoft.com/office/powerpoint/2010/main" val="252796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19</a:t>
            </a:fld>
            <a:endParaRPr lang="en-ZA" dirty="0"/>
          </a:p>
        </p:txBody>
      </p:sp>
    </p:spTree>
    <p:extLst>
      <p:ext uri="{BB962C8B-B14F-4D97-AF65-F5344CB8AC3E}">
        <p14:creationId xmlns:p14="http://schemas.microsoft.com/office/powerpoint/2010/main" val="1368940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20</a:t>
            </a:fld>
            <a:endParaRPr lang="en-ZA" dirty="0"/>
          </a:p>
        </p:txBody>
      </p:sp>
    </p:spTree>
    <p:extLst>
      <p:ext uri="{BB962C8B-B14F-4D97-AF65-F5344CB8AC3E}">
        <p14:creationId xmlns:p14="http://schemas.microsoft.com/office/powerpoint/2010/main" val="1289738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21</a:t>
            </a:fld>
            <a:endParaRPr lang="en-ZA" dirty="0"/>
          </a:p>
        </p:txBody>
      </p:sp>
    </p:spTree>
    <p:extLst>
      <p:ext uri="{BB962C8B-B14F-4D97-AF65-F5344CB8AC3E}">
        <p14:creationId xmlns:p14="http://schemas.microsoft.com/office/powerpoint/2010/main" val="277796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a:t>
            </a:fld>
            <a:endParaRPr lang="en-ZA" dirty="0"/>
          </a:p>
        </p:txBody>
      </p:sp>
    </p:spTree>
    <p:extLst>
      <p:ext uri="{BB962C8B-B14F-4D97-AF65-F5344CB8AC3E}">
        <p14:creationId xmlns:p14="http://schemas.microsoft.com/office/powerpoint/2010/main" val="3620520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22</a:t>
            </a:fld>
            <a:endParaRPr lang="en-ZA" dirty="0"/>
          </a:p>
        </p:txBody>
      </p:sp>
    </p:spTree>
    <p:extLst>
      <p:ext uri="{BB962C8B-B14F-4D97-AF65-F5344CB8AC3E}">
        <p14:creationId xmlns:p14="http://schemas.microsoft.com/office/powerpoint/2010/main" val="170844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23</a:t>
            </a:fld>
            <a:endParaRPr lang="en-ZA" dirty="0"/>
          </a:p>
        </p:txBody>
      </p:sp>
    </p:spTree>
    <p:extLst>
      <p:ext uri="{BB962C8B-B14F-4D97-AF65-F5344CB8AC3E}">
        <p14:creationId xmlns:p14="http://schemas.microsoft.com/office/powerpoint/2010/main" val="157977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24</a:t>
            </a:fld>
            <a:endParaRPr lang="en-ZA" dirty="0"/>
          </a:p>
        </p:txBody>
      </p:sp>
    </p:spTree>
    <p:extLst>
      <p:ext uri="{BB962C8B-B14F-4D97-AF65-F5344CB8AC3E}">
        <p14:creationId xmlns:p14="http://schemas.microsoft.com/office/powerpoint/2010/main" val="132619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25</a:t>
            </a:fld>
            <a:endParaRPr lang="en-ZA" dirty="0"/>
          </a:p>
        </p:txBody>
      </p:sp>
    </p:spTree>
    <p:extLst>
      <p:ext uri="{BB962C8B-B14F-4D97-AF65-F5344CB8AC3E}">
        <p14:creationId xmlns:p14="http://schemas.microsoft.com/office/powerpoint/2010/main" val="2519327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26</a:t>
            </a:fld>
            <a:endParaRPr lang="en-ZA" dirty="0"/>
          </a:p>
        </p:txBody>
      </p:sp>
    </p:spTree>
    <p:extLst>
      <p:ext uri="{BB962C8B-B14F-4D97-AF65-F5344CB8AC3E}">
        <p14:creationId xmlns:p14="http://schemas.microsoft.com/office/powerpoint/2010/main" val="395815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27</a:t>
            </a:fld>
            <a:endParaRPr lang="en-ZA" dirty="0"/>
          </a:p>
        </p:txBody>
      </p:sp>
    </p:spTree>
    <p:extLst>
      <p:ext uri="{BB962C8B-B14F-4D97-AF65-F5344CB8AC3E}">
        <p14:creationId xmlns:p14="http://schemas.microsoft.com/office/powerpoint/2010/main" val="2275291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28</a:t>
            </a:fld>
            <a:endParaRPr lang="en-ZA" dirty="0"/>
          </a:p>
        </p:txBody>
      </p:sp>
    </p:spTree>
    <p:extLst>
      <p:ext uri="{BB962C8B-B14F-4D97-AF65-F5344CB8AC3E}">
        <p14:creationId xmlns:p14="http://schemas.microsoft.com/office/powerpoint/2010/main" val="4248621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29</a:t>
            </a:fld>
            <a:endParaRPr lang="en-ZA" dirty="0"/>
          </a:p>
        </p:txBody>
      </p:sp>
    </p:spTree>
    <p:extLst>
      <p:ext uri="{BB962C8B-B14F-4D97-AF65-F5344CB8AC3E}">
        <p14:creationId xmlns:p14="http://schemas.microsoft.com/office/powerpoint/2010/main" val="1983763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30</a:t>
            </a:fld>
            <a:endParaRPr lang="en-ZA" dirty="0"/>
          </a:p>
        </p:txBody>
      </p:sp>
    </p:spTree>
    <p:extLst>
      <p:ext uri="{BB962C8B-B14F-4D97-AF65-F5344CB8AC3E}">
        <p14:creationId xmlns:p14="http://schemas.microsoft.com/office/powerpoint/2010/main" val="2252253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31</a:t>
            </a:fld>
            <a:endParaRPr lang="en-ZA" dirty="0"/>
          </a:p>
        </p:txBody>
      </p:sp>
    </p:spTree>
    <p:extLst>
      <p:ext uri="{BB962C8B-B14F-4D97-AF65-F5344CB8AC3E}">
        <p14:creationId xmlns:p14="http://schemas.microsoft.com/office/powerpoint/2010/main" val="133827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3</a:t>
            </a:fld>
            <a:endParaRPr lang="en-ZA" dirty="0"/>
          </a:p>
        </p:txBody>
      </p:sp>
    </p:spTree>
    <p:extLst>
      <p:ext uri="{BB962C8B-B14F-4D97-AF65-F5344CB8AC3E}">
        <p14:creationId xmlns:p14="http://schemas.microsoft.com/office/powerpoint/2010/main" val="1451913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40</a:t>
            </a:fld>
            <a:endParaRPr lang="en-ZA" dirty="0"/>
          </a:p>
        </p:txBody>
      </p:sp>
    </p:spTree>
    <p:extLst>
      <p:ext uri="{BB962C8B-B14F-4D97-AF65-F5344CB8AC3E}">
        <p14:creationId xmlns:p14="http://schemas.microsoft.com/office/powerpoint/2010/main" val="868167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41</a:t>
            </a:fld>
            <a:endParaRPr lang="en-ZA" dirty="0"/>
          </a:p>
        </p:txBody>
      </p:sp>
    </p:spTree>
    <p:extLst>
      <p:ext uri="{BB962C8B-B14F-4D97-AF65-F5344CB8AC3E}">
        <p14:creationId xmlns:p14="http://schemas.microsoft.com/office/powerpoint/2010/main" val="619533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42</a:t>
            </a:fld>
            <a:endParaRPr lang="en-ZA" dirty="0"/>
          </a:p>
        </p:txBody>
      </p:sp>
    </p:spTree>
    <p:extLst>
      <p:ext uri="{BB962C8B-B14F-4D97-AF65-F5344CB8AC3E}">
        <p14:creationId xmlns:p14="http://schemas.microsoft.com/office/powerpoint/2010/main" val="2493874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43</a:t>
            </a:fld>
            <a:endParaRPr lang="en-ZA" dirty="0"/>
          </a:p>
        </p:txBody>
      </p:sp>
    </p:spTree>
    <p:extLst>
      <p:ext uri="{BB962C8B-B14F-4D97-AF65-F5344CB8AC3E}">
        <p14:creationId xmlns:p14="http://schemas.microsoft.com/office/powerpoint/2010/main" val="397607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4</a:t>
            </a:fld>
            <a:endParaRPr lang="en-ZA" dirty="0"/>
          </a:p>
        </p:txBody>
      </p:sp>
    </p:spTree>
    <p:extLst>
      <p:ext uri="{BB962C8B-B14F-4D97-AF65-F5344CB8AC3E}">
        <p14:creationId xmlns:p14="http://schemas.microsoft.com/office/powerpoint/2010/main" val="3259604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5</a:t>
            </a:fld>
            <a:endParaRPr lang="en-ZA" dirty="0"/>
          </a:p>
        </p:txBody>
      </p:sp>
    </p:spTree>
    <p:extLst>
      <p:ext uri="{BB962C8B-B14F-4D97-AF65-F5344CB8AC3E}">
        <p14:creationId xmlns:p14="http://schemas.microsoft.com/office/powerpoint/2010/main" val="2156811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8</a:t>
            </a:fld>
            <a:endParaRPr lang="en-ZA" dirty="0"/>
          </a:p>
        </p:txBody>
      </p:sp>
    </p:spTree>
    <p:extLst>
      <p:ext uri="{BB962C8B-B14F-4D97-AF65-F5344CB8AC3E}">
        <p14:creationId xmlns:p14="http://schemas.microsoft.com/office/powerpoint/2010/main" val="4023149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9</a:t>
            </a:fld>
            <a:endParaRPr lang="en-ZA" dirty="0"/>
          </a:p>
        </p:txBody>
      </p:sp>
    </p:spTree>
    <p:extLst>
      <p:ext uri="{BB962C8B-B14F-4D97-AF65-F5344CB8AC3E}">
        <p14:creationId xmlns:p14="http://schemas.microsoft.com/office/powerpoint/2010/main" val="263662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10</a:t>
            </a:fld>
            <a:endParaRPr lang="en-ZA" dirty="0"/>
          </a:p>
        </p:txBody>
      </p:sp>
    </p:spTree>
    <p:extLst>
      <p:ext uri="{BB962C8B-B14F-4D97-AF65-F5344CB8AC3E}">
        <p14:creationId xmlns:p14="http://schemas.microsoft.com/office/powerpoint/2010/main" val="3295583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ZA" smtClean="0"/>
              <a:t>11</a:t>
            </a:fld>
            <a:endParaRPr lang="en-ZA" dirty="0"/>
          </a:p>
        </p:txBody>
      </p:sp>
    </p:spTree>
    <p:extLst>
      <p:ext uri="{BB962C8B-B14F-4D97-AF65-F5344CB8AC3E}">
        <p14:creationId xmlns:p14="http://schemas.microsoft.com/office/powerpoint/2010/main" val="34030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tx1"/>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a:t>Click to edit Master title style</a:t>
            </a:r>
            <a:endParaRPr lang="en-ZA"/>
          </a:p>
        </p:txBody>
      </p:sp>
      <p:sp>
        <p:nvSpPr>
          <p:cNvPr id="8" name="Content Placeholder 2">
            <a:extLst>
              <a:ext uri="{FF2B5EF4-FFF2-40B4-BE49-F238E27FC236}">
                <a16:creationId xmlns:a16="http://schemas.microsoft.com/office/drawing/2014/main" id="{D0F16635-76F3-45F7-9385-A99504D2B901}"/>
              </a:ext>
            </a:extLst>
          </p:cNvPr>
          <p:cNvSpPr>
            <a:spLocks noGrp="1"/>
          </p:cNvSpPr>
          <p:nvPr>
            <p:ph idx="34"/>
          </p:nvPr>
        </p:nvSpPr>
        <p:spPr>
          <a:xfrm>
            <a:off x="431999" y="1008000"/>
            <a:ext cx="11339999" cy="488152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450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a:t>Click to edit Master title style</a:t>
            </a:r>
            <a:endParaRPr lang="en-ZA"/>
          </a:p>
        </p:txBody>
      </p:sp>
      <p:sp>
        <p:nvSpPr>
          <p:cNvPr id="9" name="Content Placeholder 3">
            <a:extLst>
              <a:ext uri="{FF2B5EF4-FFF2-40B4-BE49-F238E27FC236}">
                <a16:creationId xmlns:a16="http://schemas.microsoft.com/office/drawing/2014/main" id="{70C8E421-28C0-4976-A17C-22789B6F3B18}"/>
              </a:ext>
            </a:extLst>
          </p:cNvPr>
          <p:cNvSpPr>
            <a:spLocks noGrp="1"/>
          </p:cNvSpPr>
          <p:nvPr>
            <p:ph sz="half" idx="2"/>
          </p:nvPr>
        </p:nvSpPr>
        <p:spPr>
          <a:xfrm>
            <a:off x="6172199" y="1008000"/>
            <a:ext cx="5505225" cy="516896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7AFEAA85-DD59-4B9B-B080-3368277EF650}"/>
              </a:ext>
            </a:extLst>
          </p:cNvPr>
          <p:cNvSpPr>
            <a:spLocks noGrp="1"/>
          </p:cNvSpPr>
          <p:nvPr>
            <p:ph sz="half" idx="1"/>
          </p:nvPr>
        </p:nvSpPr>
        <p:spPr>
          <a:xfrm>
            <a:off x="432000" y="1008000"/>
            <a:ext cx="5587800" cy="516896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1552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a:t>Click to edit Master title style</a:t>
            </a:r>
            <a:endParaRPr lang="en-ZA"/>
          </a:p>
        </p:txBody>
      </p:sp>
      <p:sp>
        <p:nvSpPr>
          <p:cNvPr id="12" name="Text Placeholder 4">
            <a:extLst>
              <a:ext uri="{FF2B5EF4-FFF2-40B4-BE49-F238E27FC236}">
                <a16:creationId xmlns:a16="http://schemas.microsoft.com/office/drawing/2014/main" id="{1EAE3C73-B1A9-4A3B-8DD2-5A3492079001}"/>
              </a:ext>
            </a:extLst>
          </p:cNvPr>
          <p:cNvSpPr>
            <a:spLocks noGrp="1"/>
          </p:cNvSpPr>
          <p:nvPr>
            <p:ph type="body" sz="quarter" idx="3"/>
          </p:nvPr>
        </p:nvSpPr>
        <p:spPr>
          <a:xfrm>
            <a:off x="6172200" y="1008000"/>
            <a:ext cx="5599800" cy="823912"/>
          </a:xfrm>
        </p:spPr>
        <p:txBody>
          <a:bodyPr anchor="b"/>
          <a:lstStyle>
            <a:lvl1pPr marL="0" indent="0">
              <a:buNone/>
              <a:defRPr sz="2400" b="1">
                <a:solidFill>
                  <a:schemeClr val="bg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a:extLst>
              <a:ext uri="{FF2B5EF4-FFF2-40B4-BE49-F238E27FC236}">
                <a16:creationId xmlns:a16="http://schemas.microsoft.com/office/drawing/2014/main" id="{53A52FEF-F917-4982-9855-43A0DF5DA66B}"/>
              </a:ext>
            </a:extLst>
          </p:cNvPr>
          <p:cNvSpPr>
            <a:spLocks noGrp="1"/>
          </p:cNvSpPr>
          <p:nvPr>
            <p:ph sz="quarter" idx="4"/>
          </p:nvPr>
        </p:nvSpPr>
        <p:spPr>
          <a:xfrm>
            <a:off x="6172200" y="1975912"/>
            <a:ext cx="5599800" cy="4213751"/>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DC1CA8AB-B7BE-4C9F-9A0A-C849A35AA645}"/>
              </a:ext>
            </a:extLst>
          </p:cNvPr>
          <p:cNvSpPr>
            <a:spLocks noGrp="1"/>
          </p:cNvSpPr>
          <p:nvPr>
            <p:ph type="body" idx="1"/>
          </p:nvPr>
        </p:nvSpPr>
        <p:spPr>
          <a:xfrm>
            <a:off x="432000" y="1008000"/>
            <a:ext cx="5565575" cy="823912"/>
          </a:xfrm>
        </p:spPr>
        <p:txBody>
          <a:bodyPr anchor="b"/>
          <a:lstStyle>
            <a:lvl1pPr marL="0" indent="0">
              <a:buNone/>
              <a:defRPr sz="2400" b="1">
                <a:solidFill>
                  <a:schemeClr val="bg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7B0DF164-9487-4D3F-BA7D-E273D7F5A2F5}"/>
              </a:ext>
            </a:extLst>
          </p:cNvPr>
          <p:cNvSpPr>
            <a:spLocks noGrp="1"/>
          </p:cNvSpPr>
          <p:nvPr>
            <p:ph sz="half" idx="2"/>
          </p:nvPr>
        </p:nvSpPr>
        <p:spPr>
          <a:xfrm>
            <a:off x="432000" y="1975912"/>
            <a:ext cx="5565575" cy="4213751"/>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7921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ZA" smtClean="0"/>
              <a:pPr/>
              <a:t>‹#›</a:t>
            </a:fld>
            <a:endParaRPr lang="en-ZA" dirty="0"/>
          </a:p>
        </p:txBody>
      </p:sp>
      <p:sp>
        <p:nvSpPr>
          <p:cNvPr id="7" name="Title 6">
            <a:extLst>
              <a:ext uri="{FF2B5EF4-FFF2-40B4-BE49-F238E27FC236}">
                <a16:creationId xmlns:a16="http://schemas.microsoft.com/office/drawing/2014/main" id="{684F2FFD-7164-411A-96A5-A5211A6CAD45}"/>
              </a:ext>
            </a:extLst>
          </p:cNvPr>
          <p:cNvSpPr>
            <a:spLocks noGrp="1"/>
          </p:cNvSpPr>
          <p:nvPr>
            <p:ph type="title"/>
          </p:nvPr>
        </p:nvSpPr>
        <p:spPr/>
        <p:txBody>
          <a:bodyPr/>
          <a:lstStyle/>
          <a:p>
            <a:r>
              <a:rPr lang="en-US"/>
              <a:t>Click to edit Master title style</a:t>
            </a:r>
            <a:endParaRPr lang="en-ZA"/>
          </a:p>
        </p:txBody>
      </p:sp>
      <p:sp>
        <p:nvSpPr>
          <p:cNvPr id="10" name="Content Placeholder 2">
            <a:extLst>
              <a:ext uri="{FF2B5EF4-FFF2-40B4-BE49-F238E27FC236}">
                <a16:creationId xmlns:a16="http://schemas.microsoft.com/office/drawing/2014/main" id="{34E38C26-A932-4007-84B1-21C1D9744A76}"/>
              </a:ext>
            </a:extLst>
          </p:cNvPr>
          <p:cNvSpPr>
            <a:spLocks noGrp="1"/>
          </p:cNvSpPr>
          <p:nvPr>
            <p:ph idx="33"/>
          </p:nvPr>
        </p:nvSpPr>
        <p:spPr>
          <a:xfrm>
            <a:off x="4302000" y="1512000"/>
            <a:ext cx="360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Content Placeholder 2">
            <a:extLst>
              <a:ext uri="{FF2B5EF4-FFF2-40B4-BE49-F238E27FC236}">
                <a16:creationId xmlns:a16="http://schemas.microsoft.com/office/drawing/2014/main" id="{FA87EF18-D404-4A92-BE37-7AC9B7223D51}"/>
              </a:ext>
            </a:extLst>
          </p:cNvPr>
          <p:cNvSpPr>
            <a:spLocks noGrp="1"/>
          </p:cNvSpPr>
          <p:nvPr>
            <p:ph idx="34"/>
          </p:nvPr>
        </p:nvSpPr>
        <p:spPr>
          <a:xfrm>
            <a:off x="8172000" y="1512000"/>
            <a:ext cx="360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2654388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ED8B3FD9-234A-4B72-9A91-D7DD23D39CDC}"/>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7" name="Title 6">
            <a:extLst>
              <a:ext uri="{FF2B5EF4-FFF2-40B4-BE49-F238E27FC236}">
                <a16:creationId xmlns:a16="http://schemas.microsoft.com/office/drawing/2014/main" id="{1FDBADDA-AF39-45A0-BBAB-A87608C0A8EB}"/>
              </a:ext>
            </a:extLst>
          </p:cNvPr>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974837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624564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943600" y="2438399"/>
            <a:ext cx="5385600" cy="3044399"/>
          </a:xfrm>
          <a:gradFill>
            <a:gsLst>
              <a:gs pos="83186">
                <a:schemeClr val="tx1"/>
              </a:gs>
              <a:gs pos="0">
                <a:schemeClr val="accent1">
                  <a:alpha val="50000"/>
                </a:schemeClr>
              </a:gs>
              <a:gs pos="46000">
                <a:schemeClr val="accent1">
                  <a:lumMod val="50000"/>
                  <a:alpha val="90000"/>
                </a:schemeClr>
              </a:gs>
            </a:gsLst>
            <a:lin ang="3600000" scaled="0"/>
          </a:gradFill>
        </p:spPr>
        <p:txBody>
          <a:bodyPr lIns="72000" tIns="180000" rIns="180000" bIns="0" anchor="t"/>
          <a:lstStyle>
            <a:lvl1pPr algn="r">
              <a:lnSpc>
                <a:spcPts val="4700"/>
              </a:lnSpc>
              <a:defRPr sz="4500">
                <a:solidFill>
                  <a:schemeClr val="bg1"/>
                </a:solidFill>
              </a:defRPr>
            </a:lvl1pPr>
          </a:lstStyle>
          <a:p>
            <a:r>
              <a:rPr lang="en-US" dirty="0"/>
              <a:t>Click to edit segue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248971" y="4479264"/>
            <a:ext cx="2851629" cy="749534"/>
          </a:xfrm>
          <a:solidFill>
            <a:schemeClr val="tx1">
              <a:alpha val="80000"/>
            </a:schemeClr>
          </a:solidFill>
          <a:ln>
            <a:gradFill>
              <a:gsLst>
                <a:gs pos="0">
                  <a:schemeClr val="tx1">
                    <a:lumMod val="75000"/>
                    <a:lumOff val="25000"/>
                  </a:schemeClr>
                </a:gs>
                <a:gs pos="100000">
                  <a:schemeClr val="accent1"/>
                </a:gs>
              </a:gsLst>
              <a:lin ang="10800000" scaled="0"/>
            </a:gra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ZA"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875849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ZA"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dirty="0"/>
              <a:t>Slide Title</a:t>
            </a:r>
            <a:endParaRPr lang="en-ZA" dirty="0"/>
          </a:p>
        </p:txBody>
      </p:sp>
      <p:sp>
        <p:nvSpPr>
          <p:cNvPr id="15" name="Text Placeholder 3">
            <a:extLst>
              <a:ext uri="{FF2B5EF4-FFF2-40B4-BE49-F238E27FC236}">
                <a16:creationId xmlns:a16="http://schemas.microsoft.com/office/drawing/2014/main" id="{4EF269EA-6AE9-449D-BE5A-03758EA88DDA}"/>
              </a:ext>
            </a:extLst>
          </p:cNvPr>
          <p:cNvSpPr>
            <a:spLocks noGrp="1"/>
          </p:cNvSpPr>
          <p:nvPr>
            <p:ph type="body" sz="half" idx="2"/>
          </p:nvPr>
        </p:nvSpPr>
        <p:spPr>
          <a:xfrm>
            <a:off x="355601" y="4889910"/>
            <a:ext cx="4840085" cy="816077"/>
          </a:xfrm>
          <a:solidFill>
            <a:schemeClr val="tx1">
              <a:alpha val="80000"/>
            </a:schemeClr>
          </a:solidFill>
          <a:ln>
            <a:gradFill>
              <a:gsLst>
                <a:gs pos="0">
                  <a:schemeClr val="tx1">
                    <a:lumMod val="75000"/>
                    <a:lumOff val="25000"/>
                  </a:schemeClr>
                </a:gs>
                <a:gs pos="100000">
                  <a:schemeClr val="accent1"/>
                </a:gs>
              </a:gsLst>
              <a:lin ang="0" scaled="0"/>
            </a:gradFill>
          </a:ln>
        </p:spPr>
        <p:txBody>
          <a:bodyPr vert="horz" lIns="0" tIns="144000" rIns="91440" bIns="0" rtlCol="0">
            <a:noAutofit/>
          </a:bodyPr>
          <a:lstStyle>
            <a:lvl1pPr marL="0" indent="0" algn="r">
              <a:buNone/>
              <a:defRPr lang="en-US" baseline="0">
                <a:solidFill>
                  <a:schemeClr val="bg1">
                    <a:lumMod val="75000"/>
                  </a:schemeClr>
                </a:solidFill>
              </a:defRPr>
            </a:lvl1pPr>
          </a:lstStyle>
          <a:p>
            <a:pPr marL="266700" lvl="0" indent="-266700" algn="r"/>
            <a:r>
              <a:rPr lang="en-US"/>
              <a:t>Edit Master text styles</a:t>
            </a:r>
          </a:p>
        </p:txBody>
      </p:sp>
      <p:sp>
        <p:nvSpPr>
          <p:cNvPr id="16" name="Content Placeholder 2">
            <a:extLst>
              <a:ext uri="{FF2B5EF4-FFF2-40B4-BE49-F238E27FC236}">
                <a16:creationId xmlns:a16="http://schemas.microsoft.com/office/drawing/2014/main" id="{A473F491-E8FD-4CBC-84E6-5139D5161A9C}"/>
              </a:ext>
            </a:extLst>
          </p:cNvPr>
          <p:cNvSpPr>
            <a:spLocks noGrp="1"/>
          </p:cNvSpPr>
          <p:nvPr>
            <p:ph idx="1"/>
          </p:nvPr>
        </p:nvSpPr>
        <p:spPr>
          <a:xfrm>
            <a:off x="6095998" y="651641"/>
            <a:ext cx="5472001" cy="5054346"/>
          </a:xfrm>
        </p:spPr>
        <p:txBody>
          <a:bodyPr anchor="b" anchorCtr="0"/>
          <a:lstStyle>
            <a:lvl1pPr>
              <a:defRPr sz="2000">
                <a:solidFill>
                  <a:schemeClr val="bg1">
                    <a:lumMod val="75000"/>
                  </a:schemeClr>
                </a:solidFill>
              </a:defRPr>
            </a:lvl1pPr>
            <a:lvl2pPr>
              <a:defRPr sz="1800">
                <a:solidFill>
                  <a:schemeClr val="bg1">
                    <a:lumMod val="75000"/>
                  </a:schemeClr>
                </a:solidFill>
              </a:defRPr>
            </a:lvl2pPr>
            <a:lvl3pPr>
              <a:defRPr sz="1600">
                <a:solidFill>
                  <a:schemeClr val="bg1">
                    <a:lumMod val="75000"/>
                  </a:schemeClr>
                </a:solidFill>
              </a:defRPr>
            </a:lvl3pPr>
            <a:lvl4pPr>
              <a:defRPr sz="1400">
                <a:solidFill>
                  <a:schemeClr val="bg1">
                    <a:lumMod val="75000"/>
                  </a:schemeClr>
                </a:solidFill>
              </a:defRPr>
            </a:lvl4pPr>
            <a:lvl5pPr>
              <a:defRPr sz="1400">
                <a:solidFill>
                  <a:schemeClr val="bg1">
                    <a:lumMod val="7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7883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ZA"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dirty="0"/>
              <a:t>Slide Title</a:t>
            </a:r>
            <a:endParaRPr lang="en-ZA" dirty="0"/>
          </a:p>
        </p:txBody>
      </p:sp>
      <p:sp>
        <p:nvSpPr>
          <p:cNvPr id="9" name="Text Placeholder 3">
            <a:extLst>
              <a:ext uri="{FF2B5EF4-FFF2-40B4-BE49-F238E27FC236}">
                <a16:creationId xmlns:a16="http://schemas.microsoft.com/office/drawing/2014/main" id="{AC12A5E3-4178-4927-9321-CCDE04B7D2A2}"/>
              </a:ext>
            </a:extLst>
          </p:cNvPr>
          <p:cNvSpPr>
            <a:spLocks noGrp="1"/>
          </p:cNvSpPr>
          <p:nvPr>
            <p:ph type="body" sz="half" idx="2"/>
          </p:nvPr>
        </p:nvSpPr>
        <p:spPr>
          <a:xfrm>
            <a:off x="355601" y="4889911"/>
            <a:ext cx="4840085" cy="816076"/>
          </a:xfrm>
          <a:solidFill>
            <a:schemeClr val="tx1">
              <a:alpha val="80000"/>
            </a:schemeClr>
          </a:solidFill>
          <a:ln>
            <a:gradFill>
              <a:gsLst>
                <a:gs pos="0">
                  <a:schemeClr val="tx1">
                    <a:lumMod val="75000"/>
                    <a:lumOff val="25000"/>
                  </a:schemeClr>
                </a:gs>
                <a:gs pos="100000">
                  <a:schemeClr val="accent1"/>
                </a:gs>
              </a:gsLst>
              <a:lin ang="0" scaled="0"/>
            </a:gradFill>
          </a:ln>
        </p:spPr>
        <p:txBody>
          <a:bodyPr vert="horz" lIns="0" tIns="144000" rIns="91440" bIns="0" rtlCol="0">
            <a:noAutofit/>
          </a:bodyPr>
          <a:lstStyle>
            <a:lvl1pPr marL="0" indent="0" algn="r">
              <a:buNone/>
              <a:defRPr lang="en-US">
                <a:solidFill>
                  <a:schemeClr val="bg1">
                    <a:lumMod val="75000"/>
                  </a:schemeClr>
                </a:solidFill>
              </a:defRPr>
            </a:lvl1pPr>
          </a:lstStyle>
          <a:p>
            <a:pPr marL="266700" lvl="0" indent="-266700" algn="r"/>
            <a:r>
              <a:rPr lang="en-US"/>
              <a:t>Edit Master text styles</a:t>
            </a:r>
          </a:p>
        </p:txBody>
      </p:sp>
      <p:sp>
        <p:nvSpPr>
          <p:cNvPr id="12" name="Picture Placeholder 2">
            <a:extLst>
              <a:ext uri="{FF2B5EF4-FFF2-40B4-BE49-F238E27FC236}">
                <a16:creationId xmlns:a16="http://schemas.microsoft.com/office/drawing/2014/main" id="{73C2D913-09CE-4035-84E6-3144961151C2}"/>
              </a:ext>
            </a:extLst>
          </p:cNvPr>
          <p:cNvSpPr>
            <a:spLocks noGrp="1"/>
          </p:cNvSpPr>
          <p:nvPr>
            <p:ph type="pic" idx="1"/>
          </p:nvPr>
        </p:nvSpPr>
        <p:spPr>
          <a:xfrm>
            <a:off x="6095997" y="651641"/>
            <a:ext cx="5472002" cy="50543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626314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150585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tx1"/>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dirty="0"/>
              <a:t>Click to edit segue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ZA"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892051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dirty="0"/>
              <a:t>Add a footer</a:t>
            </a:r>
          </a:p>
        </p:txBody>
      </p:sp>
      <p:sp>
        <p:nvSpPr>
          <p:cNvPr id="3" name="Slide Number Placeholder 2">
            <a:extLst>
              <a:ext uri="{FF2B5EF4-FFF2-40B4-BE49-F238E27FC236}">
                <a16:creationId xmlns:a16="http://schemas.microsoft.com/office/drawing/2014/main" id="{BDA9BE28-009E-4D88-9951-81B453F75A4E}"/>
              </a:ext>
            </a:extLst>
          </p:cNvPr>
          <p:cNvSpPr>
            <a:spLocks noGrp="1"/>
          </p:cNvSpPr>
          <p:nvPr>
            <p:ph type="sldNum" sz="quarter" idx="1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tx1"/>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943600" y="2438399"/>
            <a:ext cx="5385600" cy="3044399"/>
          </a:xfrm>
          <a:gradFill>
            <a:gsLst>
              <a:gs pos="83186">
                <a:schemeClr val="tx1"/>
              </a:gs>
              <a:gs pos="0">
                <a:schemeClr val="accent1">
                  <a:alpha val="50000"/>
                </a:schemeClr>
              </a:gs>
              <a:gs pos="46000">
                <a:schemeClr val="accent1">
                  <a:lumMod val="50000"/>
                  <a:alpha val="90000"/>
                </a:schemeClr>
              </a:gs>
            </a:gsLst>
            <a:lin ang="3600000" scaled="0"/>
          </a:gradFill>
        </p:spPr>
        <p:txBody>
          <a:bodyPr lIns="72000" tIns="180000" rIns="180000" bIns="0" anchor="t"/>
          <a:lstStyle>
            <a:lvl1pPr algn="r">
              <a:lnSpc>
                <a:spcPts val="4700"/>
              </a:lnSpc>
              <a:defRPr sz="4500">
                <a:solidFill>
                  <a:schemeClr val="bg1"/>
                </a:solidFill>
              </a:defRPr>
            </a:lvl1pPr>
          </a:lstStyle>
          <a:p>
            <a:r>
              <a:rPr lang="en-US" dirty="0"/>
              <a:t>Click to edit segue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248971" y="4479264"/>
            <a:ext cx="2851629" cy="749534"/>
          </a:xfrm>
          <a:solidFill>
            <a:schemeClr val="tx1">
              <a:alpha val="80000"/>
            </a:schemeClr>
          </a:solidFill>
          <a:ln>
            <a:gradFill>
              <a:gsLst>
                <a:gs pos="0">
                  <a:schemeClr val="tx1">
                    <a:lumMod val="75000"/>
                    <a:lumOff val="25000"/>
                  </a:schemeClr>
                </a:gs>
                <a:gs pos="100000">
                  <a:schemeClr val="accent1"/>
                </a:gs>
              </a:gsLst>
              <a:lin ang="10800000" scaled="0"/>
            </a:gra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ZA"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02681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6769100" y="144000"/>
            <a:ext cx="5280100" cy="6048000"/>
          </a:xfrm>
          <a:solidFill>
            <a:schemeClr val="tx1"/>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93000" y="2438399"/>
            <a:ext cx="3836200" cy="3044399"/>
          </a:xfrm>
          <a:gradFill>
            <a:gsLst>
              <a:gs pos="83186">
                <a:schemeClr val="tx1"/>
              </a:gs>
              <a:gs pos="0">
                <a:schemeClr val="accent1">
                  <a:alpha val="50000"/>
                </a:schemeClr>
              </a:gs>
              <a:gs pos="46000">
                <a:schemeClr val="accent1">
                  <a:lumMod val="50000"/>
                  <a:alpha val="90000"/>
                </a:schemeClr>
              </a:gs>
            </a:gsLst>
            <a:lin ang="3600000" scaled="0"/>
          </a:gradFill>
        </p:spPr>
        <p:txBody>
          <a:bodyPr lIns="432000" tIns="432000" rIns="72000" bIns="1188000" anchor="t"/>
          <a:lstStyle>
            <a:lvl1pPr algn="l">
              <a:lnSpc>
                <a:spcPts val="4700"/>
              </a:lnSpc>
              <a:defRPr sz="4500">
                <a:solidFill>
                  <a:schemeClr val="bg1"/>
                </a:solidFill>
              </a:defRPr>
            </a:lvl1pPr>
          </a:lstStyle>
          <a:p>
            <a:r>
              <a:rPr lang="en-US" dirty="0"/>
              <a:t>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47000" y="4465176"/>
            <a:ext cx="3372329" cy="774934"/>
          </a:xfrm>
          <a:solidFill>
            <a:schemeClr val="tx1">
              <a:alpha val="80000"/>
            </a:schemeClr>
          </a:solidFill>
          <a:ln>
            <a:gradFill>
              <a:gsLst>
                <a:gs pos="0">
                  <a:schemeClr val="tx1">
                    <a:lumMod val="75000"/>
                    <a:lumOff val="25000"/>
                  </a:schemeClr>
                </a:gs>
                <a:gs pos="100000">
                  <a:schemeClr val="accent1"/>
                </a:gs>
              </a:gsLst>
              <a:lin ang="10800000" scaled="0"/>
            </a:gradFill>
          </a:ln>
        </p:spPr>
        <p:txBody>
          <a:bodyPr lIns="180000" tIns="144000" rIns="0"/>
          <a:lstStyle>
            <a:lvl1pPr marL="0" indent="0" algn="l">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432000" y="2438399"/>
            <a:ext cx="5472000" cy="3044400"/>
          </a:xfrm>
        </p:spPr>
        <p:txBody>
          <a:bodyPr anchor="b"/>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ZA"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457081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5280100" cy="6060155"/>
          </a:xfrm>
          <a:solidFill>
            <a:schemeClr val="tx1"/>
          </a:solidFill>
        </p:spPr>
        <p:txBody>
          <a:bodyPr lIns="0" tIns="144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6096000" y="3263899"/>
            <a:ext cx="5472000" cy="2442088"/>
          </a:xfrm>
        </p:spPr>
        <p:txBody>
          <a:bodyPr anchor="b"/>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ZA"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dirty="0"/>
              <a:t>Slide Title</a:t>
            </a:r>
            <a:endParaRPr lang="en-ZA" dirty="0"/>
          </a:p>
        </p:txBody>
      </p:sp>
      <p:sp>
        <p:nvSpPr>
          <p:cNvPr id="11" name="Subtitle 2">
            <a:extLst>
              <a:ext uri="{FF2B5EF4-FFF2-40B4-BE49-F238E27FC236}">
                <a16:creationId xmlns:a16="http://schemas.microsoft.com/office/drawing/2014/main" id="{499E1708-B7A6-4D6F-9968-5398B335FA88}"/>
              </a:ext>
            </a:extLst>
          </p:cNvPr>
          <p:cNvSpPr>
            <a:spLocks noGrp="1"/>
          </p:cNvSpPr>
          <p:nvPr>
            <p:ph type="subTitle" idx="1"/>
          </p:nvPr>
        </p:nvSpPr>
        <p:spPr>
          <a:xfrm>
            <a:off x="355601" y="4889912"/>
            <a:ext cx="4840085" cy="816075"/>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77529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a:t>Click to edit Master title style</a:t>
            </a:r>
            <a:endParaRPr lang="en-ZA"/>
          </a:p>
        </p:txBody>
      </p:sp>
      <p:sp>
        <p:nvSpPr>
          <p:cNvPr id="7" name="Content Placeholder 2">
            <a:extLst>
              <a:ext uri="{FF2B5EF4-FFF2-40B4-BE49-F238E27FC236}">
                <a16:creationId xmlns:a16="http://schemas.microsoft.com/office/drawing/2014/main" id="{67DBAC9A-28A2-405B-8B7E-9BE425F51354}"/>
              </a:ext>
            </a:extLst>
          </p:cNvPr>
          <p:cNvSpPr>
            <a:spLocks noGrp="1"/>
          </p:cNvSpPr>
          <p:nvPr>
            <p:ph idx="34"/>
          </p:nvPr>
        </p:nvSpPr>
        <p:spPr>
          <a:xfrm>
            <a:off x="431999" y="1512000"/>
            <a:ext cx="11339999" cy="4377523"/>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67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0">
                <a:solidFill>
                  <a:schemeClr val="bg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0">
                <a:solidFill>
                  <a:schemeClr val="bg1">
                    <a:lumMod val="75000"/>
                  </a:schemeClr>
                </a:solidFill>
                <a:latin typeface="+mj-lt"/>
              </a:defRPr>
            </a:lvl1pPr>
          </a:lstStyle>
          <a:p>
            <a:pPr lvl="0"/>
            <a:r>
              <a:rPr lang="en-US"/>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lvl1pPr>
              <a:defRPr>
                <a:solidFill>
                  <a:schemeClr val="bg1">
                    <a:lumMod val="75000"/>
                  </a:schemeClr>
                </a:solidFill>
              </a:defRPr>
            </a:lvl1pPr>
            <a:lvl2pPr>
              <a:defRPr>
                <a:solidFill>
                  <a:schemeClr val="bg1">
                    <a:lumMod val="75000"/>
                  </a:schemeClr>
                </a:solidFill>
              </a:defRPr>
            </a:lvl2pPr>
            <a:lvl3pPr>
              <a:defRPr>
                <a:solidFill>
                  <a:schemeClr val="bg1">
                    <a:lumMod val="75000"/>
                  </a:schemeClr>
                </a:solidFill>
              </a:defRPr>
            </a:lvl3pPr>
            <a:lvl4pPr>
              <a:defRPr>
                <a:solidFill>
                  <a:schemeClr val="bg1">
                    <a:lumMod val="75000"/>
                  </a:schemeClr>
                </a:solidFill>
              </a:defRPr>
            </a:lvl4pPr>
            <a:lvl5pPr>
              <a:defRPr>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8E8FD215-79E5-48E4-95DB-2C5E5A1F8E8F}"/>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7" name="Title 6">
            <a:extLst>
              <a:ext uri="{FF2B5EF4-FFF2-40B4-BE49-F238E27FC236}">
                <a16:creationId xmlns:a16="http://schemas.microsoft.com/office/drawing/2014/main" id="{DF905B34-4C18-4A8D-8167-57B7BF03DE14}"/>
              </a:ext>
            </a:extLst>
          </p:cNvPr>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250995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44000" y="143999"/>
            <a:ext cx="11905200" cy="6047999"/>
          </a:xfrm>
          <a:solidFill>
            <a:schemeClr val="tx1"/>
          </a:solidFill>
        </p:spPr>
        <p:txBody>
          <a:bodyPr lIns="0" r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64900" y="4910452"/>
            <a:ext cx="4101900" cy="773546"/>
          </a:xfrm>
          <a:solidFill>
            <a:schemeClr val="bg1">
              <a:lumMod val="95000"/>
            </a:schemeClr>
          </a:solidFill>
        </p:spPr>
        <p:txBody>
          <a:bodyPr lIns="180000" tIns="72000" rIns="180000" anchor="t"/>
          <a:lstStyle>
            <a:lvl1pPr marL="0" indent="0">
              <a:buNone/>
              <a:defRPr>
                <a:solidFill>
                  <a:schemeClr val="tx1"/>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Enter your caption</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p:txBody>
          <a:bodyPr/>
          <a:lstStyle/>
          <a:p>
            <a:fld id="{19B51A1E-902D-48AF-9020-955120F399B6}" type="slidenum">
              <a:rPr lang="en-ZA" smtClean="0"/>
              <a:pPr/>
              <a:t>‹#›</a:t>
            </a:fld>
            <a:endParaRPr lang="en-ZA" dirty="0"/>
          </a:p>
        </p:txBody>
      </p:sp>
      <p:sp>
        <p:nvSpPr>
          <p:cNvPr id="5" name="Title 4">
            <a:extLst>
              <a:ext uri="{FF2B5EF4-FFF2-40B4-BE49-F238E27FC236}">
                <a16:creationId xmlns:a16="http://schemas.microsoft.com/office/drawing/2014/main" id="{AB05C513-FBE3-4BA7-9084-69899356E59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tx1"/>
          </a:solidFill>
        </p:spPr>
        <p:txBody>
          <a:bodyPr lIns="1764000" rIns="0" anchor="ctr"/>
          <a:lstStyle>
            <a:lvl1pPr marL="0" indent="0" algn="l">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15412" y="360000"/>
            <a:ext cx="4416588" cy="4716572"/>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dirty="0"/>
              <a:t>Thank You</a:t>
            </a:r>
            <a:endParaRPr lang="en-ZA" dirty="0"/>
          </a:p>
        </p:txBody>
      </p:sp>
      <p:sp>
        <p:nvSpPr>
          <p:cNvPr id="3" name="Text Placeholder 5">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415413" y="5076572"/>
            <a:ext cx="4416587" cy="1421429"/>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468000"/>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endParaRPr lang="en-ZA" dirty="0"/>
          </a:p>
        </p:txBody>
      </p:sp>
      <p:sp>
        <p:nvSpPr>
          <p:cNvPr id="20" name="Text Placeholder 6">
            <a:extLst>
              <a:ext uri="{FF2B5EF4-FFF2-40B4-BE49-F238E27FC236}">
                <a16:creationId xmlns:a16="http://schemas.microsoft.com/office/drawing/2014/main" id="{CEB7A85F-8707-4B62-B299-F53931B8617A}"/>
              </a:ext>
            </a:extLst>
          </p:cNvPr>
          <p:cNvSpPr>
            <a:spLocks noGrp="1"/>
          </p:cNvSpPr>
          <p:nvPr>
            <p:ph type="body" sz="quarter" idx="16" hasCustomPrompt="1"/>
          </p:nvPr>
        </p:nvSpPr>
        <p:spPr>
          <a:xfrm>
            <a:off x="7948708" y="5540135"/>
            <a:ext cx="3396887" cy="196707"/>
          </a:xfrm>
        </p:spPr>
        <p:txBody>
          <a:bodyPr/>
          <a:lstStyle>
            <a:lvl1pPr marL="0" indent="0" algn="r">
              <a:buNone/>
              <a:defRPr sz="1400">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 Number</a:t>
            </a:r>
            <a:endParaRPr lang="en-ZA" dirty="0"/>
          </a:p>
        </p:txBody>
      </p:sp>
      <p:sp>
        <p:nvSpPr>
          <p:cNvPr id="21" name="Text Placeholder 7">
            <a:extLst>
              <a:ext uri="{FF2B5EF4-FFF2-40B4-BE49-F238E27FC236}">
                <a16:creationId xmlns:a16="http://schemas.microsoft.com/office/drawing/2014/main" id="{BA4C7E3C-7C17-46E9-928A-D3D505EEAAE5}"/>
              </a:ext>
            </a:extLst>
          </p:cNvPr>
          <p:cNvSpPr>
            <a:spLocks noGrp="1"/>
          </p:cNvSpPr>
          <p:nvPr>
            <p:ph type="body" sz="quarter" idx="17" hasCustomPrompt="1"/>
          </p:nvPr>
        </p:nvSpPr>
        <p:spPr>
          <a:xfrm>
            <a:off x="7948708" y="5809779"/>
            <a:ext cx="3396887" cy="196707"/>
          </a:xfrm>
        </p:spPr>
        <p:txBody>
          <a:bodyPr/>
          <a:lstStyle>
            <a:lvl1pPr marL="0" indent="0" algn="r">
              <a:buNone/>
              <a:defRPr sz="1400">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Email or Social Media Handle</a:t>
            </a:r>
            <a:endParaRPr lang="en-ZA" dirty="0"/>
          </a:p>
        </p:txBody>
      </p:sp>
      <p:sp>
        <p:nvSpPr>
          <p:cNvPr id="22" name="Text Placeholder 8">
            <a:extLst>
              <a:ext uri="{FF2B5EF4-FFF2-40B4-BE49-F238E27FC236}">
                <a16:creationId xmlns:a16="http://schemas.microsoft.com/office/drawing/2014/main" id="{6ADD6EB2-7D8E-4991-87A6-02723731EBE1}"/>
              </a:ext>
            </a:extLst>
          </p:cNvPr>
          <p:cNvSpPr>
            <a:spLocks noGrp="1"/>
          </p:cNvSpPr>
          <p:nvPr>
            <p:ph type="body" sz="quarter" idx="18" hasCustomPrompt="1"/>
          </p:nvPr>
        </p:nvSpPr>
        <p:spPr>
          <a:xfrm>
            <a:off x="7948708" y="6079423"/>
            <a:ext cx="3396887" cy="196707"/>
          </a:xfrm>
        </p:spPr>
        <p:txBody>
          <a:bodyPr/>
          <a:lstStyle>
            <a:lvl1pPr marL="0" indent="0" algn="r">
              <a:buNone/>
              <a:defRPr sz="1400">
                <a:solidFill>
                  <a:schemeClr val="bg1">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Company Website</a:t>
            </a:r>
            <a:endParaRPr lang="en-ZA" dirty="0"/>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Tree>
    <p:extLst>
      <p:ext uri="{BB962C8B-B14F-4D97-AF65-F5344CB8AC3E}">
        <p14:creationId xmlns:p14="http://schemas.microsoft.com/office/powerpoint/2010/main" val="160684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726F2C-157B-477E-AD76-8F54126834C2}"/>
              </a:ext>
            </a:extLst>
          </p:cNvPr>
          <p:cNvSpPr/>
          <p:nvPr userDrawn="1"/>
        </p:nvSpPr>
        <p:spPr>
          <a:xfrm>
            <a:off x="0" y="6191250"/>
            <a:ext cx="12192000" cy="66675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dirty="0"/>
              <a:t>Click to edit page title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40000" cy="43775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Rectangle 6">
            <a:extLst>
              <a:ext uri="{FF2B5EF4-FFF2-40B4-BE49-F238E27FC236}">
                <a16:creationId xmlns:a16="http://schemas.microsoft.com/office/drawing/2014/main" id="{474FB90F-5E6B-4508-96BB-939635D11AFF}"/>
              </a:ext>
            </a:extLst>
          </p:cNvPr>
          <p:cNvSpPr/>
          <p:nvPr userDrawn="1"/>
        </p:nvSpPr>
        <p:spPr>
          <a:xfrm>
            <a:off x="0" y="0"/>
            <a:ext cx="12192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774A1CB7-B157-440C-BA82-A62890EF3721}"/>
              </a:ext>
            </a:extLst>
          </p:cNvPr>
          <p:cNvSpPr/>
          <p:nvPr userDrawn="1"/>
        </p:nvSpPr>
        <p:spPr>
          <a:xfrm>
            <a:off x="0" y="92074"/>
            <a:ext cx="144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EE5B1BAC-5CBE-4B0E-B0AA-1C05EBEE964E}"/>
              </a:ext>
            </a:extLst>
          </p:cNvPr>
          <p:cNvSpPr/>
          <p:nvPr userDrawn="1"/>
        </p:nvSpPr>
        <p:spPr>
          <a:xfrm>
            <a:off x="12048000" y="92074"/>
            <a:ext cx="144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168BD16A-5998-4CCA-B0F2-62F67B639AF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677425" y="6322399"/>
            <a:ext cx="370575" cy="365125"/>
          </a:xfrm>
          <a:prstGeom prst="rect">
            <a:avLst/>
          </a:prstGeom>
          <a:noFill/>
          <a:ln>
            <a:solidFill>
              <a:schemeClr val="accent1"/>
            </a:solidFill>
          </a:ln>
          <a:effectLst>
            <a:glow rad="63500">
              <a:schemeClr val="accent1">
                <a:satMod val="175000"/>
                <a:alpha val="40000"/>
              </a:schemeClr>
            </a:glow>
          </a:effectLst>
        </p:spPr>
        <p:txBody>
          <a:bodyPr vert="horz" lIns="0" tIns="0" rIns="0" bIns="0" rtlCol="0" anchor="ctr"/>
          <a:lstStyle>
            <a:lvl1pPr algn="ctr">
              <a:defRPr sz="1200">
                <a:solidFill>
                  <a:schemeClr val="bg1"/>
                </a:solidFill>
              </a:defRPr>
            </a:lvl1pPr>
          </a:lstStyle>
          <a:p>
            <a:fld id="{19B51A1E-902D-48AF-9020-955120F399B6}" type="slidenum">
              <a:rPr lang="en-ZA" smtClean="0"/>
              <a:pPr/>
              <a:t>‹#›</a:t>
            </a:fld>
            <a:endParaRPr lang="en-ZA"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144000" y="6322399"/>
            <a:ext cx="4114800" cy="365125"/>
          </a:xfrm>
          <a:prstGeom prst="rect">
            <a:avLst/>
          </a:prstGeom>
        </p:spPr>
        <p:txBody>
          <a:bodyPr vert="horz" lIns="0" tIns="0" rIns="0" bIns="0" rtlCol="0" anchor="ctr"/>
          <a:lstStyle>
            <a:lvl1pPr algn="l">
              <a:defRPr sz="1200">
                <a:solidFill>
                  <a:schemeClr val="bg1"/>
                </a:solidFill>
              </a:defRPr>
            </a:lvl1pPr>
          </a:lstStyle>
          <a:p>
            <a:r>
              <a:rPr lang="en-ZA" dirty="0"/>
              <a:t>Add a footer</a:t>
            </a:r>
          </a:p>
        </p:txBody>
      </p:sp>
      <p:sp>
        <p:nvSpPr>
          <p:cNvPr id="21" name="TextBox 20">
            <a:extLst>
              <a:ext uri="{FF2B5EF4-FFF2-40B4-BE49-F238E27FC236}">
                <a16:creationId xmlns:a16="http://schemas.microsoft.com/office/drawing/2014/main" id="{B3839907-C37E-4F37-B9BB-92B4A49360E6}"/>
              </a:ext>
            </a:extLst>
          </p:cNvPr>
          <p:cNvSpPr txBox="1"/>
          <p:nvPr userDrawn="1"/>
        </p:nvSpPr>
        <p:spPr>
          <a:xfrm>
            <a:off x="10194026" y="6258973"/>
            <a:ext cx="1577974" cy="427535"/>
          </a:xfrm>
          <a:prstGeom prst="rect">
            <a:avLst/>
          </a:prstGeom>
          <a:noFill/>
        </p:spPr>
        <p:txBody>
          <a:bodyPr wrap="square" lIns="0" tIns="144000" rIns="0" bIns="0" rtlCol="0">
            <a:spAutoFit/>
          </a:bodyPr>
          <a:lstStyle/>
          <a:p>
            <a:pPr algn="ctr">
              <a:lnSpc>
                <a:spcPts val="1100"/>
              </a:lnSpc>
            </a:pPr>
            <a:r>
              <a:rPr lang="en-ZA" sz="2000" b="1" spc="0" baseline="0" dirty="0">
                <a:solidFill>
                  <a:schemeClr val="bg1"/>
                </a:solidFill>
                <a:latin typeface="+mj-lt"/>
                <a:cs typeface="Times New Roman" panose="02020603050405020304" pitchFamily="18" charset="0"/>
              </a:rPr>
              <a:t>Contoso</a:t>
            </a:r>
            <a:br>
              <a:rPr lang="en-ZA" sz="2000" b="1" spc="0" baseline="0" dirty="0">
                <a:solidFill>
                  <a:schemeClr val="bg1"/>
                </a:solidFill>
                <a:latin typeface="Times New Roman" panose="02020603050405020304" pitchFamily="18" charset="0"/>
                <a:cs typeface="Times New Roman" panose="02020603050405020304" pitchFamily="18" charset="0"/>
              </a:rPr>
            </a:br>
            <a:r>
              <a:rPr lang="en-ZA" sz="1100" b="0" i="1" spc="600" baseline="0" dirty="0">
                <a:solidFill>
                  <a:schemeClr val="bg1"/>
                </a:solidFill>
                <a:latin typeface="Times New Roman" panose="02020603050405020304" pitchFamily="18" charset="0"/>
                <a:cs typeface="Times New Roman" panose="02020603050405020304" pitchFamily="18" charset="0"/>
              </a:rPr>
              <a:t>Suites</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5" r:id="rId4"/>
    <p:sldLayoutId id="2147483666" r:id="rId5"/>
    <p:sldLayoutId id="2147483673" r:id="rId6"/>
    <p:sldLayoutId id="2147483659" r:id="rId7"/>
    <p:sldLayoutId id="2147483660" r:id="rId8"/>
    <p:sldLayoutId id="2147483664" r:id="rId9"/>
    <p:sldLayoutId id="2147483650" r:id="rId10"/>
    <p:sldLayoutId id="2147483652" r:id="rId11"/>
    <p:sldLayoutId id="2147483671" r:id="rId12"/>
    <p:sldLayoutId id="2147483656" r:id="rId13"/>
    <p:sldLayoutId id="2147483657" r:id="rId14"/>
    <p:sldLayoutId id="2147483667" r:id="rId15"/>
    <p:sldLayoutId id="2147483668" r:id="rId16"/>
    <p:sldLayoutId id="2147483669" r:id="rId17"/>
    <p:sldLayoutId id="2147483672" r:id="rId18"/>
    <p:sldLayoutId id="2147483654" r:id="rId19"/>
    <p:sldLayoutId id="2147483655" r:id="rId20"/>
  </p:sldLayoutIdLst>
  <p:hf hdr="0" ftr="0" dt="0"/>
  <p:txStyles>
    <p:titleStyle>
      <a:lvl1pPr algn="l" defTabSz="914400" rtl="0" eaLnBrk="1" latinLnBrk="0" hangingPunct="1">
        <a:lnSpc>
          <a:spcPct val="90000"/>
        </a:lnSpc>
        <a:spcBef>
          <a:spcPct val="0"/>
        </a:spcBef>
        <a:buNone/>
        <a:defRPr sz="3200" kern="1200">
          <a:solidFill>
            <a:schemeClr val="bg1"/>
          </a:solidFill>
          <a:latin typeface="Rockwell" panose="02060603020205020403" pitchFamily="18" charset="0"/>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g"/><Relationship Id="rId7"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6.pn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jpe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g"/><Relationship Id="rId7"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6.pn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1.jp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0.gif"/></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1460667" y="2290440"/>
            <a:ext cx="9292000" cy="1698154"/>
          </a:xfrm>
        </p:spPr>
        <p:txBody>
          <a:bodyPr/>
          <a:lstStyle/>
          <a:p>
            <a:pPr algn="ctr"/>
            <a:r>
              <a:rPr lang="en-ZA" sz="5400" dirty="0">
                <a:latin typeface="IM FELL English SC" panose="02000000000000000000" pitchFamily="2" charset="0"/>
              </a:rPr>
              <a:t>Familiarity with The Book of Common Prayer</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4318000" y="3988593"/>
            <a:ext cx="6413333" cy="512386"/>
          </a:xfrm>
          <a:ln>
            <a:gradFill>
              <a:gsLst>
                <a:gs pos="0">
                  <a:schemeClr val="tx1">
                    <a:lumMod val="75000"/>
                    <a:lumOff val="25000"/>
                  </a:schemeClr>
                </a:gs>
                <a:gs pos="100000">
                  <a:schemeClr val="accent1"/>
                </a:gs>
              </a:gsLst>
              <a:lin ang="0" scaled="0"/>
            </a:gradFill>
          </a:ln>
        </p:spPr>
        <p:txBody>
          <a:bodyPr/>
          <a:lstStyle/>
          <a:p>
            <a:r>
              <a:rPr lang="en-ZA" dirty="0"/>
              <a:t>History / Origins  •  What’s in it? •  What is it for?</a:t>
            </a:r>
          </a:p>
        </p:txBody>
      </p:sp>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halk board texture with nothing written on it" title="Chalk board texture with nothing written on it">
            <a:extLst>
              <a:ext uri="{FF2B5EF4-FFF2-40B4-BE49-F238E27FC236}">
                <a16:creationId xmlns:a16="http://schemas.microsoft.com/office/drawing/2014/main" id="{7995DD33-258D-4E3B-8A80-CB864DD5F34B}"/>
              </a:ext>
            </a:extLst>
          </p:cNvPr>
          <p:cNvPicPr>
            <a:picLocks noGrp="1" noChangeAspect="1"/>
          </p:cNvPicPr>
          <p:nvPr>
            <p:ph type="pic" sz="quarter" idx="13"/>
          </p:nvPr>
        </p:nvPicPr>
        <p:blipFill>
          <a:blip r:embed="rId3"/>
          <a:stretch>
            <a:fillRect/>
          </a:stretch>
        </p:blipFill>
        <p:spPr>
          <a:xfrm>
            <a:off x="146853" y="144000"/>
            <a:ext cx="11899494" cy="6543524"/>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2743200" y="2810934"/>
            <a:ext cx="8586000" cy="1973102"/>
          </a:xfrm>
        </p:spPr>
        <p:txBody>
          <a:bodyPr/>
          <a:lstStyle/>
          <a:p>
            <a:r>
              <a:rPr lang="en-ZA" sz="5400" dirty="0">
                <a:latin typeface="IM FELL English SC" panose="02000000000000000000" pitchFamily="2" charset="0"/>
              </a:rPr>
              <a:t>Where Does it Come From?</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036200" y="3674533"/>
            <a:ext cx="4063696" cy="711938"/>
          </a:xfrm>
        </p:spPr>
        <p:txBody>
          <a:bodyPr/>
          <a:lstStyle/>
          <a:p>
            <a:r>
              <a:rPr lang="en-ZA" sz="2800" dirty="0">
                <a:latin typeface="IM FELL English" panose="02000000000000000000" pitchFamily="2" charset="0"/>
              </a:rPr>
              <a:t>(Just) A Bit of History</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bwMode="grayWhite"/>
        <p:txBody>
          <a:bodyPr/>
          <a:lstStyle/>
          <a:p>
            <a:fld id="{19B51A1E-902D-48AF-9020-955120F399B6}" type="slidenum">
              <a:rPr lang="en-ZA" smtClean="0"/>
              <a:pPr/>
              <a:t>10</a:t>
            </a:fld>
            <a:endParaRPr lang="en-ZA" dirty="0"/>
          </a:p>
        </p:txBody>
      </p:sp>
    </p:spTree>
    <p:extLst>
      <p:ext uri="{BB962C8B-B14F-4D97-AF65-F5344CB8AC3E}">
        <p14:creationId xmlns:p14="http://schemas.microsoft.com/office/powerpoint/2010/main" val="1166801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5317982" y="892539"/>
            <a:ext cx="5000767" cy="1071218"/>
          </a:xfrm>
        </p:spPr>
        <p:txBody>
          <a:bodyPr/>
          <a:lstStyle/>
          <a:p>
            <a:pPr algn="ctr"/>
            <a:r>
              <a:rPr lang="en-ZA" sz="5400" dirty="0">
                <a:latin typeface="IM FELL English SC" panose="02000000000000000000" pitchFamily="2" charset="0"/>
              </a:rPr>
              <a:t>Principles</a:t>
            </a:r>
          </a:p>
        </p:txBody>
      </p:sp>
      <p:sp>
        <p:nvSpPr>
          <p:cNvPr id="9" name="Content Placeholder 12">
            <a:extLst>
              <a:ext uri="{FF2B5EF4-FFF2-40B4-BE49-F238E27FC236}">
                <a16:creationId xmlns:a16="http://schemas.microsoft.com/office/drawing/2014/main" id="{80A8B3D2-4AE3-433C-9C29-FB7BD8C442F3}"/>
              </a:ext>
            </a:extLst>
          </p:cNvPr>
          <p:cNvSpPr txBox="1">
            <a:spLocks/>
          </p:cNvSpPr>
          <p:nvPr/>
        </p:nvSpPr>
        <p:spPr>
          <a:xfrm>
            <a:off x="6445771" y="2164748"/>
            <a:ext cx="5304362" cy="5526156"/>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800" dirty="0">
                <a:latin typeface="UglyQua" panose="02000604060000020003" pitchFamily="2" charset="0"/>
              </a:rPr>
              <a:t>- Language / comprehensibility</a:t>
            </a:r>
          </a:p>
          <a:p>
            <a:pPr marL="0" indent="0">
              <a:buFont typeface="Arial" panose="020B0604020202020204" pitchFamily="34" charset="0"/>
              <a:buNone/>
            </a:pPr>
            <a:endParaRPr lang="en-ZA" sz="2800" dirty="0">
              <a:latin typeface="UglyQua" panose="02000604060000020003" pitchFamily="2" charset="0"/>
              <a:sym typeface="Wingdings" panose="05000000000000000000" pitchFamily="2" charset="2"/>
            </a:endParaRPr>
          </a:p>
          <a:p>
            <a:pPr marL="0" indent="0">
              <a:buFont typeface="Arial" panose="020B0604020202020204" pitchFamily="34" charset="0"/>
              <a:buNone/>
            </a:pPr>
            <a:r>
              <a:rPr lang="en-ZA" sz="2800" dirty="0">
                <a:latin typeface="UglyQua" panose="02000604060000020003" pitchFamily="2" charset="0"/>
                <a:sym typeface="Wingdings" panose="05000000000000000000" pitchFamily="2" charset="2"/>
              </a:rPr>
              <a:t>- Apostolicity</a:t>
            </a:r>
          </a:p>
          <a:p>
            <a:pPr marL="0" indent="0">
              <a:buFont typeface="Arial" panose="020B0604020202020204" pitchFamily="34" charset="0"/>
              <a:buNone/>
            </a:pPr>
            <a:endParaRPr lang="en-ZA" sz="2800" dirty="0">
              <a:latin typeface="UglyQua" panose="02000604060000020003" pitchFamily="2" charset="0"/>
              <a:sym typeface="Wingdings" panose="05000000000000000000" pitchFamily="2" charset="2"/>
            </a:endParaRPr>
          </a:p>
          <a:p>
            <a:pPr marL="0" indent="0">
              <a:buFont typeface="Arial" panose="020B0604020202020204" pitchFamily="34" charset="0"/>
              <a:buNone/>
            </a:pPr>
            <a:r>
              <a:rPr lang="en-ZA" sz="2800" dirty="0">
                <a:latin typeface="UglyQua" panose="02000604060000020003" pitchFamily="2" charset="0"/>
                <a:sym typeface="Wingdings" panose="05000000000000000000" pitchFamily="2" charset="2"/>
              </a:rPr>
              <a:t>- Tradition</a:t>
            </a:r>
          </a:p>
          <a:p>
            <a:pPr marL="0" indent="0">
              <a:buFont typeface="Arial" panose="020B0604020202020204" pitchFamily="34" charset="0"/>
              <a:buNone/>
            </a:pPr>
            <a:endParaRPr lang="en-ZA" sz="2800" dirty="0">
              <a:latin typeface="UglyQua" panose="02000604060000020003" pitchFamily="2" charset="0"/>
              <a:sym typeface="Wingdings" panose="05000000000000000000" pitchFamily="2" charset="2"/>
            </a:endParaRPr>
          </a:p>
          <a:p>
            <a:pPr marL="0" indent="0">
              <a:buFont typeface="Arial" panose="020B0604020202020204" pitchFamily="34" charset="0"/>
              <a:buNone/>
            </a:pPr>
            <a:r>
              <a:rPr lang="en-ZA" sz="2800" dirty="0">
                <a:latin typeface="UglyQua" panose="02000604060000020003" pitchFamily="2" charset="0"/>
                <a:sym typeface="Wingdings" panose="05000000000000000000" pitchFamily="2" charset="2"/>
              </a:rPr>
              <a:t>- Reason</a:t>
            </a:r>
          </a:p>
          <a:p>
            <a:pPr marL="0" indent="0">
              <a:buFont typeface="Arial" panose="020B0604020202020204" pitchFamily="34" charset="0"/>
              <a:buNone/>
            </a:pPr>
            <a:endParaRPr lang="en-ZA" sz="2400" dirty="0">
              <a:latin typeface="UglyQua" panose="02000604060000020003" pitchFamily="2" charset="0"/>
              <a:sym typeface="Wingdings" panose="05000000000000000000" pitchFamily="2" charset="2"/>
            </a:endParaRPr>
          </a:p>
          <a:p>
            <a:pPr marL="0" indent="0">
              <a:buFont typeface="Arial" panose="020B0604020202020204" pitchFamily="34" charset="0"/>
              <a:buNone/>
            </a:pPr>
            <a:endParaRPr lang="en-ZA" sz="2400" dirty="0">
              <a:latin typeface="UglyQua" panose="02000604060000020003" pitchFamily="2" charset="0"/>
            </a:endParaRPr>
          </a:p>
        </p:txBody>
      </p:sp>
      <p:pic>
        <p:nvPicPr>
          <p:cNvPr id="7" name="Picture 6">
            <a:extLst>
              <a:ext uri="{FF2B5EF4-FFF2-40B4-BE49-F238E27FC236}">
                <a16:creationId xmlns:a16="http://schemas.microsoft.com/office/drawing/2014/main" id="{AA0BBB37-767F-4D88-92B8-BE2A4401366E}"/>
              </a:ext>
            </a:extLst>
          </p:cNvPr>
          <p:cNvPicPr>
            <a:picLocks noChangeAspect="1"/>
          </p:cNvPicPr>
          <p:nvPr/>
        </p:nvPicPr>
        <p:blipFill>
          <a:blip r:embed="rId4"/>
          <a:stretch>
            <a:fillRect/>
          </a:stretch>
        </p:blipFill>
        <p:spPr>
          <a:xfrm>
            <a:off x="14855" y="0"/>
            <a:ext cx="5173982" cy="6912607"/>
          </a:xfrm>
          <a:prstGeom prst="rect">
            <a:avLst/>
          </a:prstGeom>
        </p:spPr>
      </p:pic>
      <p:sp>
        <p:nvSpPr>
          <p:cNvPr id="5" name="Subtitle 4">
            <a:extLst>
              <a:ext uri="{FF2B5EF4-FFF2-40B4-BE49-F238E27FC236}">
                <a16:creationId xmlns:a16="http://schemas.microsoft.com/office/drawing/2014/main" id="{4ABA525A-51FD-43AC-AD22-C322226ED8AE}"/>
              </a:ext>
            </a:extLst>
          </p:cNvPr>
          <p:cNvSpPr>
            <a:spLocks noGrp="1"/>
          </p:cNvSpPr>
          <p:nvPr>
            <p:ph type="subTitle" idx="1"/>
          </p:nvPr>
        </p:nvSpPr>
        <p:spPr>
          <a:xfrm>
            <a:off x="142801" y="5284612"/>
            <a:ext cx="3035068" cy="1080847"/>
          </a:xfrm>
        </p:spPr>
        <p:txBody>
          <a:bodyPr/>
          <a:lstStyle/>
          <a:p>
            <a:r>
              <a:rPr lang="en-US" dirty="0"/>
              <a:t>Above: Thomas Cranmer; widely regarded as the main framer of the first Prayer Book</a:t>
            </a:r>
          </a:p>
        </p:txBody>
      </p:sp>
    </p:spTree>
    <p:extLst>
      <p:ext uri="{BB962C8B-B14F-4D97-AF65-F5344CB8AC3E}">
        <p14:creationId xmlns:p14="http://schemas.microsoft.com/office/powerpoint/2010/main" val="3934387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539646" y="327648"/>
            <a:ext cx="11210487" cy="1958351"/>
          </a:xfrm>
        </p:spPr>
        <p:txBody>
          <a:bodyPr/>
          <a:lstStyle/>
          <a:p>
            <a:pPr algn="ctr">
              <a:lnSpc>
                <a:spcPct val="100000"/>
              </a:lnSpc>
            </a:pPr>
            <a:r>
              <a:rPr lang="en-ZA" sz="5400" dirty="0">
                <a:latin typeface="IM FELL English SC" panose="02000000000000000000" pitchFamily="2" charset="0"/>
              </a:rPr>
              <a:t>Hooker’s 3 Legged-Stool:</a:t>
            </a:r>
            <a:br>
              <a:rPr lang="en-ZA" sz="5400" dirty="0">
                <a:latin typeface="IM FELL English SC" panose="02000000000000000000" pitchFamily="2" charset="0"/>
              </a:rPr>
            </a:br>
            <a:r>
              <a:rPr lang="en-ZA" sz="4000" dirty="0">
                <a:latin typeface="IM FELL English" panose="02000000000000000000" pitchFamily="2" charset="0"/>
              </a:rPr>
              <a:t>Scripture, Tradition, Reason</a:t>
            </a:r>
            <a:endParaRPr lang="en-ZA" sz="4000" dirty="0">
              <a:latin typeface="IM FELL English SC" panose="02000000000000000000" pitchFamily="2" charset="0"/>
            </a:endParaRPr>
          </a:p>
        </p:txBody>
      </p:sp>
      <p:pic>
        <p:nvPicPr>
          <p:cNvPr id="4" name="Picture 3">
            <a:extLst>
              <a:ext uri="{FF2B5EF4-FFF2-40B4-BE49-F238E27FC236}">
                <a16:creationId xmlns:a16="http://schemas.microsoft.com/office/drawing/2014/main" id="{DC1598F3-8C02-43FB-9AE3-4A7AE5D3F1C9}"/>
              </a:ext>
            </a:extLst>
          </p:cNvPr>
          <p:cNvPicPr>
            <a:picLocks noChangeAspect="1"/>
          </p:cNvPicPr>
          <p:nvPr/>
        </p:nvPicPr>
        <p:blipFill>
          <a:blip r:embed="rId4"/>
          <a:stretch>
            <a:fillRect/>
          </a:stretch>
        </p:blipFill>
        <p:spPr>
          <a:xfrm>
            <a:off x="-349770" y="2286000"/>
            <a:ext cx="6096000" cy="4572000"/>
          </a:xfrm>
          <a:prstGeom prst="rect">
            <a:avLst/>
          </a:prstGeom>
        </p:spPr>
      </p:pic>
      <p:sp>
        <p:nvSpPr>
          <p:cNvPr id="5" name="Subtitle 4">
            <a:extLst>
              <a:ext uri="{FF2B5EF4-FFF2-40B4-BE49-F238E27FC236}">
                <a16:creationId xmlns:a16="http://schemas.microsoft.com/office/drawing/2014/main" id="{4ABA525A-51FD-43AC-AD22-C322226ED8AE}"/>
              </a:ext>
            </a:extLst>
          </p:cNvPr>
          <p:cNvSpPr>
            <a:spLocks noGrp="1"/>
          </p:cNvSpPr>
          <p:nvPr>
            <p:ph type="subTitle" idx="1"/>
          </p:nvPr>
        </p:nvSpPr>
        <p:spPr>
          <a:xfrm>
            <a:off x="299802" y="5449504"/>
            <a:ext cx="2878065" cy="1080847"/>
          </a:xfrm>
        </p:spPr>
        <p:txBody>
          <a:bodyPr/>
          <a:lstStyle/>
          <a:p>
            <a:r>
              <a:rPr lang="en-US" dirty="0"/>
              <a:t>Above: Richard Hooker, </a:t>
            </a:r>
          </a:p>
          <a:p>
            <a:r>
              <a:rPr lang="en-US" dirty="0"/>
              <a:t>Exeter Cathedral</a:t>
            </a:r>
          </a:p>
        </p:txBody>
      </p:sp>
      <p:pic>
        <p:nvPicPr>
          <p:cNvPr id="10" name="Picture 9">
            <a:extLst>
              <a:ext uri="{FF2B5EF4-FFF2-40B4-BE49-F238E27FC236}">
                <a16:creationId xmlns:a16="http://schemas.microsoft.com/office/drawing/2014/main" id="{7DB33555-8F67-46F9-BEF3-3B1C781D2320}"/>
              </a:ext>
            </a:extLst>
          </p:cNvPr>
          <p:cNvPicPr>
            <a:picLocks noChangeAspect="1"/>
          </p:cNvPicPr>
          <p:nvPr/>
        </p:nvPicPr>
        <p:blipFill>
          <a:blip r:embed="rId5"/>
          <a:stretch>
            <a:fillRect/>
          </a:stretch>
        </p:blipFill>
        <p:spPr>
          <a:xfrm>
            <a:off x="6243876" y="2591942"/>
            <a:ext cx="2504305" cy="2722071"/>
          </a:xfrm>
          <a:prstGeom prst="rect">
            <a:avLst/>
          </a:prstGeom>
        </p:spPr>
      </p:pic>
      <p:pic>
        <p:nvPicPr>
          <p:cNvPr id="12" name="Picture 11">
            <a:extLst>
              <a:ext uri="{FF2B5EF4-FFF2-40B4-BE49-F238E27FC236}">
                <a16:creationId xmlns:a16="http://schemas.microsoft.com/office/drawing/2014/main" id="{7CE0D87E-0344-44B4-BFB0-A8F0A9564E0D}"/>
              </a:ext>
            </a:extLst>
          </p:cNvPr>
          <p:cNvPicPr>
            <a:picLocks noChangeAspect="1"/>
          </p:cNvPicPr>
          <p:nvPr/>
        </p:nvPicPr>
        <p:blipFill>
          <a:blip r:embed="rId6"/>
          <a:stretch>
            <a:fillRect/>
          </a:stretch>
        </p:blipFill>
        <p:spPr>
          <a:xfrm>
            <a:off x="7304306" y="3867462"/>
            <a:ext cx="4900696" cy="2990538"/>
          </a:xfrm>
          <a:prstGeom prst="rect">
            <a:avLst/>
          </a:prstGeom>
        </p:spPr>
      </p:pic>
    </p:spTree>
    <p:extLst>
      <p:ext uri="{BB962C8B-B14F-4D97-AF65-F5344CB8AC3E}">
        <p14:creationId xmlns:p14="http://schemas.microsoft.com/office/powerpoint/2010/main" val="268794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1450000" y="492540"/>
            <a:ext cx="9292000" cy="1071218"/>
          </a:xfrm>
        </p:spPr>
        <p:txBody>
          <a:bodyPr/>
          <a:lstStyle/>
          <a:p>
            <a:pPr algn="ctr"/>
            <a:r>
              <a:rPr lang="en-ZA" sz="5400" dirty="0">
                <a:latin typeface="IM FELL English SC" panose="02000000000000000000" pitchFamily="2" charset="0"/>
              </a:rPr>
              <a:t>Opposing Tendencies</a:t>
            </a:r>
          </a:p>
        </p:txBody>
      </p:sp>
      <p:sp>
        <p:nvSpPr>
          <p:cNvPr id="5" name="Subtitle 4">
            <a:extLst>
              <a:ext uri="{FF2B5EF4-FFF2-40B4-BE49-F238E27FC236}">
                <a16:creationId xmlns:a16="http://schemas.microsoft.com/office/drawing/2014/main" id="{4ABA525A-51FD-43AC-AD22-C322226ED8AE}"/>
              </a:ext>
            </a:extLst>
          </p:cNvPr>
          <p:cNvSpPr>
            <a:spLocks noGrp="1"/>
          </p:cNvSpPr>
          <p:nvPr>
            <p:ph type="subTitle" idx="1"/>
          </p:nvPr>
        </p:nvSpPr>
        <p:spPr>
          <a:xfrm>
            <a:off x="-1658809" y="5942079"/>
            <a:ext cx="4416587" cy="816075"/>
          </a:xfrm>
        </p:spPr>
        <p:txBody>
          <a:bodyPr/>
          <a:lstStyle/>
          <a:p>
            <a:r>
              <a:rPr lang="en-US" dirty="0"/>
              <a:t>Above: Archbishop Laud</a:t>
            </a:r>
            <a:br>
              <a:rPr lang="en-US" dirty="0"/>
            </a:br>
            <a:r>
              <a:rPr lang="en-US" dirty="0"/>
              <a:t>Right: John Foxe</a:t>
            </a:r>
          </a:p>
        </p:txBody>
      </p:sp>
      <p:pic>
        <p:nvPicPr>
          <p:cNvPr id="4098" name="Picture 2" descr="Image result for archbishop laud">
            <a:extLst>
              <a:ext uri="{FF2B5EF4-FFF2-40B4-BE49-F238E27FC236}">
                <a16:creationId xmlns:a16="http://schemas.microsoft.com/office/drawing/2014/main" id="{3098CC5E-8D6A-4A04-98F2-58636BDC3F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4" y="1825673"/>
            <a:ext cx="3002814" cy="40698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thumb/7/72/John_Foxe_from_NPG_cleaned.jpg/800px-John_Foxe_from_NPG_cleaned.jpg">
            <a:extLst>
              <a:ext uri="{FF2B5EF4-FFF2-40B4-BE49-F238E27FC236}">
                <a16:creationId xmlns:a16="http://schemas.microsoft.com/office/drawing/2014/main" id="{3547AC12-329F-484C-88C1-16C00413D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4132" y="1881809"/>
            <a:ext cx="3752171" cy="495699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2">
            <a:extLst>
              <a:ext uri="{FF2B5EF4-FFF2-40B4-BE49-F238E27FC236}">
                <a16:creationId xmlns:a16="http://schemas.microsoft.com/office/drawing/2014/main" id="{80A8B3D2-4AE3-433C-9C29-FB7BD8C442F3}"/>
              </a:ext>
            </a:extLst>
          </p:cNvPr>
          <p:cNvSpPr txBox="1">
            <a:spLocks/>
          </p:cNvSpPr>
          <p:nvPr/>
        </p:nvSpPr>
        <p:spPr>
          <a:xfrm>
            <a:off x="3268934" y="1764749"/>
            <a:ext cx="5654132" cy="5526156"/>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400" dirty="0">
                <a:latin typeface="UglyQua" panose="02000604060000020003" pitchFamily="2" charset="0"/>
              </a:rPr>
              <a:t>Catholicism </a:t>
            </a:r>
            <a:r>
              <a:rPr lang="en-ZA" sz="2400" dirty="0">
                <a:latin typeface="UglyQua" panose="02000604060000020003" pitchFamily="2" charset="0"/>
                <a:sym typeface="Wingdings" panose="05000000000000000000" pitchFamily="2" charset="2"/>
              </a:rPr>
              <a:t> --------  Calvinism</a:t>
            </a:r>
          </a:p>
          <a:p>
            <a:pPr marL="0" indent="0">
              <a:buFont typeface="Arial" panose="020B0604020202020204" pitchFamily="34" charset="0"/>
              <a:buNone/>
            </a:pPr>
            <a:endParaRPr lang="en-ZA" sz="2400" dirty="0">
              <a:latin typeface="UglyQua" panose="02000604060000020003" pitchFamily="2" charset="0"/>
              <a:sym typeface="Wingdings" panose="05000000000000000000" pitchFamily="2" charset="2"/>
            </a:endParaRPr>
          </a:p>
          <a:p>
            <a:pPr marL="0" indent="0">
              <a:buFont typeface="Arial" panose="020B0604020202020204" pitchFamily="34" charset="0"/>
              <a:buNone/>
            </a:pPr>
            <a:r>
              <a:rPr lang="en-ZA" sz="2400" dirty="0">
                <a:latin typeface="UglyQua" panose="02000604060000020003" pitchFamily="2" charset="0"/>
                <a:sym typeface="Wingdings" panose="05000000000000000000" pitchFamily="2" charset="2"/>
              </a:rPr>
              <a:t>Tradition  ------  Reform/Antiquity</a:t>
            </a:r>
          </a:p>
          <a:p>
            <a:pPr marL="0" indent="0">
              <a:buFont typeface="Arial" panose="020B0604020202020204" pitchFamily="34" charset="0"/>
              <a:buNone/>
            </a:pPr>
            <a:endParaRPr lang="en-ZA" sz="2400" dirty="0">
              <a:latin typeface="UglyQua" panose="02000604060000020003" pitchFamily="2" charset="0"/>
              <a:sym typeface="Wingdings" panose="05000000000000000000" pitchFamily="2" charset="2"/>
            </a:endParaRPr>
          </a:p>
          <a:p>
            <a:pPr marL="0" indent="0">
              <a:buFont typeface="Arial" panose="020B0604020202020204" pitchFamily="34" charset="0"/>
              <a:buNone/>
            </a:pPr>
            <a:r>
              <a:rPr lang="en-ZA" sz="2400" dirty="0">
                <a:latin typeface="UglyQua" panose="02000604060000020003" pitchFamily="2" charset="0"/>
                <a:sym typeface="Wingdings" panose="05000000000000000000" pitchFamily="2" charset="2"/>
              </a:rPr>
              <a:t>Ceremonial  ---------- Simplicity</a:t>
            </a:r>
          </a:p>
          <a:p>
            <a:pPr marL="0" indent="0">
              <a:buFont typeface="Arial" panose="020B0604020202020204" pitchFamily="34" charset="0"/>
              <a:buNone/>
            </a:pPr>
            <a:endParaRPr lang="en-ZA" sz="2400" dirty="0">
              <a:latin typeface="UglyQua" panose="02000604060000020003" pitchFamily="2" charset="0"/>
              <a:sym typeface="Wingdings" panose="05000000000000000000" pitchFamily="2" charset="2"/>
            </a:endParaRPr>
          </a:p>
          <a:p>
            <a:pPr marL="0" indent="0">
              <a:buFont typeface="Arial" panose="020B0604020202020204" pitchFamily="34" charset="0"/>
              <a:buNone/>
            </a:pPr>
            <a:r>
              <a:rPr lang="en-ZA" sz="2400" dirty="0">
                <a:latin typeface="UglyQua" panose="02000604060000020003" pitchFamily="2" charset="0"/>
                <a:sym typeface="Wingdings" panose="05000000000000000000" pitchFamily="2" charset="2"/>
              </a:rPr>
              <a:t>Adornment  ----------  Bareness</a:t>
            </a:r>
          </a:p>
          <a:p>
            <a:pPr marL="0" indent="0">
              <a:buFont typeface="Arial" panose="020B0604020202020204" pitchFamily="34" charset="0"/>
              <a:buNone/>
            </a:pPr>
            <a:endParaRPr lang="en-ZA" sz="2400" dirty="0">
              <a:latin typeface="UglyQua" panose="02000604060000020003" pitchFamily="2" charset="0"/>
              <a:sym typeface="Wingdings" panose="05000000000000000000" pitchFamily="2" charset="2"/>
            </a:endParaRPr>
          </a:p>
          <a:p>
            <a:pPr marL="0" indent="0">
              <a:buFont typeface="Arial" panose="020B0604020202020204" pitchFamily="34" charset="0"/>
              <a:buNone/>
            </a:pPr>
            <a:r>
              <a:rPr lang="en-ZA" sz="2400" dirty="0">
                <a:latin typeface="UglyQua" panose="02000604060000020003" pitchFamily="2" charset="0"/>
                <a:sym typeface="Wingdings" panose="05000000000000000000" pitchFamily="2" charset="2"/>
              </a:rPr>
              <a:t>Sacramentalism  -----  “Bare Sign”</a:t>
            </a:r>
          </a:p>
          <a:p>
            <a:pPr marL="0" indent="0">
              <a:buFont typeface="Arial" panose="020B0604020202020204" pitchFamily="34" charset="0"/>
              <a:buNone/>
            </a:pPr>
            <a:endParaRPr lang="en-ZA" sz="2400" dirty="0">
              <a:latin typeface="UglyQua" panose="02000604060000020003" pitchFamily="2" charset="0"/>
              <a:sym typeface="Wingdings" panose="05000000000000000000" pitchFamily="2" charset="2"/>
            </a:endParaRPr>
          </a:p>
          <a:p>
            <a:pPr marL="0" indent="0">
              <a:buFont typeface="Arial" panose="020B0604020202020204" pitchFamily="34" charset="0"/>
              <a:buNone/>
            </a:pPr>
            <a:r>
              <a:rPr lang="en-ZA" sz="2400" dirty="0">
                <a:latin typeface="UglyQua" panose="02000604060000020003" pitchFamily="2" charset="0"/>
                <a:sym typeface="Wingdings" panose="05000000000000000000" pitchFamily="2" charset="2"/>
              </a:rPr>
              <a:t>Establishment  --  Disestablishment</a:t>
            </a:r>
          </a:p>
          <a:p>
            <a:pPr marL="0" indent="0">
              <a:buFont typeface="Arial" panose="020B0604020202020204" pitchFamily="34" charset="0"/>
              <a:buNone/>
            </a:pPr>
            <a:endParaRPr lang="en-ZA" sz="2400" dirty="0">
              <a:latin typeface="UglyQua" panose="02000604060000020003" pitchFamily="2" charset="0"/>
              <a:sym typeface="Wingdings" panose="05000000000000000000" pitchFamily="2" charset="2"/>
            </a:endParaRPr>
          </a:p>
          <a:p>
            <a:pPr marL="0" indent="0">
              <a:buFont typeface="Arial" panose="020B0604020202020204" pitchFamily="34" charset="0"/>
              <a:buNone/>
            </a:pPr>
            <a:endParaRPr lang="en-ZA" sz="2400" dirty="0">
              <a:latin typeface="UglyQua" panose="02000604060000020003" pitchFamily="2" charset="0"/>
            </a:endParaRPr>
          </a:p>
        </p:txBody>
      </p:sp>
    </p:spTree>
    <p:extLst>
      <p:ext uri="{BB962C8B-B14F-4D97-AF65-F5344CB8AC3E}">
        <p14:creationId xmlns:p14="http://schemas.microsoft.com/office/powerpoint/2010/main" val="1194516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024600" y="435944"/>
            <a:ext cx="5175115" cy="1898693"/>
          </a:xfrm>
        </p:spPr>
        <p:txBody>
          <a:bodyPr/>
          <a:lstStyle/>
          <a:p>
            <a:pPr algn="ctr"/>
            <a:r>
              <a:rPr lang="en-ZA" sz="6600" dirty="0">
                <a:latin typeface="IM FELL English SC" panose="02000000000000000000" pitchFamily="2" charset="0"/>
              </a:rPr>
              <a:t>Edward vi: 1549, 1552</a:t>
            </a:r>
          </a:p>
        </p:txBody>
      </p:sp>
      <p:pic>
        <p:nvPicPr>
          <p:cNvPr id="12" name="Picture 11">
            <a:extLst>
              <a:ext uri="{FF2B5EF4-FFF2-40B4-BE49-F238E27FC236}">
                <a16:creationId xmlns:a16="http://schemas.microsoft.com/office/drawing/2014/main" id="{E77030FF-DF2D-4001-B5ED-954DFF7F9003}"/>
              </a:ext>
            </a:extLst>
          </p:cNvPr>
          <p:cNvPicPr>
            <a:picLocks noChangeAspect="1"/>
          </p:cNvPicPr>
          <p:nvPr/>
        </p:nvPicPr>
        <p:blipFill>
          <a:blip r:embed="rId4"/>
          <a:stretch>
            <a:fillRect/>
          </a:stretch>
        </p:blipFill>
        <p:spPr>
          <a:xfrm>
            <a:off x="0" y="-56334"/>
            <a:ext cx="5175115" cy="6914334"/>
          </a:xfrm>
          <a:prstGeom prst="rect">
            <a:avLst/>
          </a:prstGeom>
        </p:spPr>
      </p:pic>
      <p:pic>
        <p:nvPicPr>
          <p:cNvPr id="17" name="Picture 16">
            <a:extLst>
              <a:ext uri="{FF2B5EF4-FFF2-40B4-BE49-F238E27FC236}">
                <a16:creationId xmlns:a16="http://schemas.microsoft.com/office/drawing/2014/main" id="{785474EC-F295-4B50-804E-8B8621C50EA5}"/>
              </a:ext>
            </a:extLst>
          </p:cNvPr>
          <p:cNvPicPr>
            <a:picLocks noChangeAspect="1"/>
          </p:cNvPicPr>
          <p:nvPr/>
        </p:nvPicPr>
        <p:blipFill>
          <a:blip r:embed="rId5"/>
          <a:stretch>
            <a:fillRect/>
          </a:stretch>
        </p:blipFill>
        <p:spPr>
          <a:xfrm>
            <a:off x="6863474" y="2609607"/>
            <a:ext cx="3471427" cy="4873557"/>
          </a:xfrm>
          <a:prstGeom prst="rect">
            <a:avLst/>
          </a:prstGeom>
        </p:spPr>
      </p:pic>
    </p:spTree>
    <p:extLst>
      <p:ext uri="{BB962C8B-B14F-4D97-AF65-F5344CB8AC3E}">
        <p14:creationId xmlns:p14="http://schemas.microsoft.com/office/powerpoint/2010/main" val="527375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pic>
        <p:nvPicPr>
          <p:cNvPr id="11" name="Picture 10">
            <a:extLst>
              <a:ext uri="{FF2B5EF4-FFF2-40B4-BE49-F238E27FC236}">
                <a16:creationId xmlns:a16="http://schemas.microsoft.com/office/drawing/2014/main" id="{35726727-1BAD-4FA5-9705-F7FF9285BC68}"/>
              </a:ext>
            </a:extLst>
          </p:cNvPr>
          <p:cNvPicPr>
            <a:picLocks noChangeAspect="1"/>
          </p:cNvPicPr>
          <p:nvPr/>
        </p:nvPicPr>
        <p:blipFill>
          <a:blip r:embed="rId4"/>
          <a:stretch>
            <a:fillRect/>
          </a:stretch>
        </p:blipFill>
        <p:spPr>
          <a:xfrm>
            <a:off x="7355611" y="0"/>
            <a:ext cx="4836389" cy="6858000"/>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733286" y="563521"/>
            <a:ext cx="6165973" cy="1278096"/>
          </a:xfrm>
        </p:spPr>
        <p:txBody>
          <a:bodyPr/>
          <a:lstStyle/>
          <a:p>
            <a:pPr algn="ctr"/>
            <a:r>
              <a:rPr lang="en-ZA" sz="6600" dirty="0">
                <a:latin typeface="IM FELL English SC" panose="02000000000000000000" pitchFamily="2" charset="0"/>
              </a:rPr>
              <a:t>Elizabeth: 1559</a:t>
            </a:r>
          </a:p>
        </p:txBody>
      </p:sp>
      <p:pic>
        <p:nvPicPr>
          <p:cNvPr id="13" name="Picture 12">
            <a:extLst>
              <a:ext uri="{FF2B5EF4-FFF2-40B4-BE49-F238E27FC236}">
                <a16:creationId xmlns:a16="http://schemas.microsoft.com/office/drawing/2014/main" id="{5385A909-E776-4AD8-BD0C-D528DD781AED}"/>
              </a:ext>
            </a:extLst>
          </p:cNvPr>
          <p:cNvPicPr>
            <a:picLocks noChangeAspect="1"/>
          </p:cNvPicPr>
          <p:nvPr/>
        </p:nvPicPr>
        <p:blipFill>
          <a:blip r:embed="rId5"/>
          <a:stretch>
            <a:fillRect/>
          </a:stretch>
        </p:blipFill>
        <p:spPr>
          <a:xfrm>
            <a:off x="2918067" y="1988001"/>
            <a:ext cx="3524841" cy="4452859"/>
          </a:xfrm>
          <a:prstGeom prst="rect">
            <a:avLst/>
          </a:prstGeom>
        </p:spPr>
      </p:pic>
    </p:spTree>
    <p:extLst>
      <p:ext uri="{BB962C8B-B14F-4D97-AF65-F5344CB8AC3E}">
        <p14:creationId xmlns:p14="http://schemas.microsoft.com/office/powerpoint/2010/main" val="260561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850393" y="338669"/>
            <a:ext cx="4351193" cy="1278096"/>
          </a:xfrm>
        </p:spPr>
        <p:txBody>
          <a:bodyPr/>
          <a:lstStyle/>
          <a:p>
            <a:pPr algn="ctr"/>
            <a:r>
              <a:rPr lang="en-ZA" sz="6600" dirty="0">
                <a:latin typeface="IM FELL English SC" panose="02000000000000000000" pitchFamily="2" charset="0"/>
              </a:rPr>
              <a:t>James: 1604</a:t>
            </a:r>
          </a:p>
        </p:txBody>
      </p:sp>
      <p:pic>
        <p:nvPicPr>
          <p:cNvPr id="5126" name="Picture 6" descr="Image result for king james england">
            <a:extLst>
              <a:ext uri="{FF2B5EF4-FFF2-40B4-BE49-F238E27FC236}">
                <a16:creationId xmlns:a16="http://schemas.microsoft.com/office/drawing/2014/main" id="{A2BB55EB-B0F2-46A0-8DB4-BE48EF9DD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215" y="1616765"/>
            <a:ext cx="4243371" cy="507134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harles wearing a crown and ermine-lined robe">
            <a:extLst>
              <a:ext uri="{FF2B5EF4-FFF2-40B4-BE49-F238E27FC236}">
                <a16:creationId xmlns:a16="http://schemas.microsoft.com/office/drawing/2014/main" id="{98677C7F-9723-4CBF-9BEE-522B9499A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801" y="0"/>
            <a:ext cx="6188205" cy="731810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3C650744-470C-4740-998E-117DE8025B25}"/>
              </a:ext>
            </a:extLst>
          </p:cNvPr>
          <p:cNvSpPr txBox="1">
            <a:spLocks/>
          </p:cNvSpPr>
          <p:nvPr/>
        </p:nvSpPr>
        <p:spPr>
          <a:xfrm>
            <a:off x="6606618" y="338669"/>
            <a:ext cx="5205631" cy="1278096"/>
          </a:xfrm>
          <a:prstGeom prst="rect">
            <a:avLst/>
          </a:prstGeom>
          <a:gradFill>
            <a:gsLst>
              <a:gs pos="0">
                <a:schemeClr val="tx1">
                  <a:lumMod val="75000"/>
                  <a:lumOff val="25000"/>
                  <a:alpha val="70000"/>
                </a:schemeClr>
              </a:gs>
              <a:gs pos="80000">
                <a:schemeClr val="tx1"/>
              </a:gs>
            </a:gsLst>
            <a:lin ang="3600000" scaled="0"/>
          </a:gradFill>
        </p:spPr>
        <p:txBody>
          <a:bodyPr vert="horz" lIns="72000" tIns="0" rIns="180000" bIns="180000" rtlCol="0" anchor="b">
            <a:noAutofit/>
          </a:bodyPr>
          <a:lstStyle>
            <a:lvl1pPr algn="r" defTabSz="914400" rtl="0" eaLnBrk="1" latinLnBrk="0" hangingPunct="1">
              <a:lnSpc>
                <a:spcPts val="4700"/>
              </a:lnSpc>
              <a:spcBef>
                <a:spcPct val="0"/>
              </a:spcBef>
              <a:buNone/>
              <a:defRPr sz="4500" kern="1200">
                <a:solidFill>
                  <a:schemeClr val="bg1"/>
                </a:solidFill>
                <a:latin typeface="Rockwell" panose="02060603020205020403" pitchFamily="18" charset="0"/>
                <a:ea typeface="+mj-ea"/>
                <a:cs typeface="+mj-cs"/>
              </a:defRPr>
            </a:lvl1pPr>
          </a:lstStyle>
          <a:p>
            <a:pPr algn="ctr"/>
            <a:r>
              <a:rPr lang="en-ZA" sz="6600" dirty="0">
                <a:latin typeface="IM FELL English SC" panose="02000000000000000000" pitchFamily="2" charset="0"/>
              </a:rPr>
              <a:t>Charles: 1662</a:t>
            </a:r>
          </a:p>
        </p:txBody>
      </p:sp>
    </p:spTree>
    <p:extLst>
      <p:ext uri="{BB962C8B-B14F-4D97-AF65-F5344CB8AC3E}">
        <p14:creationId xmlns:p14="http://schemas.microsoft.com/office/powerpoint/2010/main" val="1001248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850393" y="338668"/>
            <a:ext cx="10722014" cy="2224649"/>
          </a:xfrm>
        </p:spPr>
        <p:txBody>
          <a:bodyPr/>
          <a:lstStyle/>
          <a:p>
            <a:pPr algn="ctr">
              <a:lnSpc>
                <a:spcPct val="100000"/>
              </a:lnSpc>
            </a:pPr>
            <a:r>
              <a:rPr lang="en-ZA" sz="6600" dirty="0">
                <a:latin typeface="IM FELL English SC" panose="02000000000000000000" pitchFamily="2" charset="0"/>
              </a:rPr>
              <a:t>American Prayer Books</a:t>
            </a:r>
            <a:br>
              <a:rPr lang="en-ZA" sz="6600" dirty="0">
                <a:latin typeface="IM FELL English SC" panose="02000000000000000000" pitchFamily="2" charset="0"/>
              </a:rPr>
            </a:br>
            <a:r>
              <a:rPr lang="en-ZA" sz="4000" dirty="0">
                <a:latin typeface="IM FELL English" panose="02000000000000000000" pitchFamily="2" charset="0"/>
              </a:rPr>
              <a:t>(Episcopal Church)</a:t>
            </a:r>
            <a:endParaRPr lang="en-ZA" sz="4000" dirty="0">
              <a:latin typeface="IM FELL English SC" panose="02000000000000000000" pitchFamily="2" charset="0"/>
            </a:endParaRPr>
          </a:p>
        </p:txBody>
      </p:sp>
      <p:sp>
        <p:nvSpPr>
          <p:cNvPr id="11" name="Subtitle 3">
            <a:extLst>
              <a:ext uri="{FF2B5EF4-FFF2-40B4-BE49-F238E27FC236}">
                <a16:creationId xmlns:a16="http://schemas.microsoft.com/office/drawing/2014/main" id="{CC864492-261D-43CC-8DD5-A03E0F1E924C}"/>
              </a:ext>
            </a:extLst>
          </p:cNvPr>
          <p:cNvSpPr>
            <a:spLocks noGrp="1"/>
          </p:cNvSpPr>
          <p:nvPr>
            <p:ph type="subTitle" idx="1"/>
          </p:nvPr>
        </p:nvSpPr>
        <p:spPr>
          <a:xfrm>
            <a:off x="3175206" y="2755602"/>
            <a:ext cx="2803160" cy="3859366"/>
          </a:xfrm>
          <a:ln>
            <a:gradFill>
              <a:gsLst>
                <a:gs pos="0">
                  <a:schemeClr val="tx1">
                    <a:lumMod val="75000"/>
                    <a:lumOff val="25000"/>
                  </a:schemeClr>
                </a:gs>
                <a:gs pos="100000">
                  <a:schemeClr val="accent1"/>
                </a:gs>
              </a:gsLst>
              <a:lin ang="0" scaled="0"/>
            </a:gradFill>
          </a:ln>
        </p:spPr>
        <p:txBody>
          <a:bodyPr/>
          <a:lstStyle/>
          <a:p>
            <a:pPr>
              <a:lnSpc>
                <a:spcPct val="150000"/>
              </a:lnSpc>
            </a:pPr>
            <a:r>
              <a:rPr lang="en-ZA" sz="3200" dirty="0">
                <a:latin typeface="UglyQua" panose="02000604060000020003" pitchFamily="2" charset="0"/>
              </a:rPr>
              <a:t>1789</a:t>
            </a:r>
          </a:p>
          <a:p>
            <a:pPr>
              <a:lnSpc>
                <a:spcPct val="150000"/>
              </a:lnSpc>
            </a:pPr>
            <a:r>
              <a:rPr lang="en-ZA" sz="3200" dirty="0">
                <a:latin typeface="UglyQua" panose="02000604060000020003" pitchFamily="2" charset="0"/>
              </a:rPr>
              <a:t>1892 </a:t>
            </a:r>
          </a:p>
          <a:p>
            <a:pPr>
              <a:lnSpc>
                <a:spcPct val="150000"/>
              </a:lnSpc>
            </a:pPr>
            <a:r>
              <a:rPr lang="en-ZA" sz="3200" dirty="0">
                <a:latin typeface="UglyQua" panose="02000604060000020003" pitchFamily="2" charset="0"/>
              </a:rPr>
              <a:t>1928</a:t>
            </a:r>
          </a:p>
          <a:p>
            <a:pPr>
              <a:lnSpc>
                <a:spcPct val="150000"/>
              </a:lnSpc>
            </a:pPr>
            <a:r>
              <a:rPr lang="en-ZA" sz="3200" dirty="0">
                <a:latin typeface="UglyQua" panose="02000604060000020003" pitchFamily="2" charset="0"/>
              </a:rPr>
              <a:t>1979</a:t>
            </a:r>
            <a:endParaRPr lang="en-ZA" sz="3200" dirty="0"/>
          </a:p>
        </p:txBody>
      </p:sp>
      <p:pic>
        <p:nvPicPr>
          <p:cNvPr id="8200" name="Picture 8" descr="Image result for original episcopal shield">
            <a:extLst>
              <a:ext uri="{FF2B5EF4-FFF2-40B4-BE49-F238E27FC236}">
                <a16:creationId xmlns:a16="http://schemas.microsoft.com/office/drawing/2014/main" id="{A2122161-1A74-4AD3-93FC-39AC43AAA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6698">
            <a:off x="1079753" y="2723952"/>
            <a:ext cx="4190906" cy="41909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41F7AD-E4C9-402A-99C5-95885C55A6E1}"/>
              </a:ext>
            </a:extLst>
          </p:cNvPr>
          <p:cNvPicPr>
            <a:picLocks noChangeAspect="1"/>
          </p:cNvPicPr>
          <p:nvPr/>
        </p:nvPicPr>
        <p:blipFill>
          <a:blip r:embed="rId5"/>
          <a:stretch>
            <a:fillRect/>
          </a:stretch>
        </p:blipFill>
        <p:spPr>
          <a:xfrm>
            <a:off x="6337356" y="2755601"/>
            <a:ext cx="2662961" cy="3859365"/>
          </a:xfrm>
          <a:prstGeom prst="rect">
            <a:avLst/>
          </a:prstGeom>
        </p:spPr>
      </p:pic>
    </p:spTree>
    <p:extLst>
      <p:ext uri="{BB962C8B-B14F-4D97-AF65-F5344CB8AC3E}">
        <p14:creationId xmlns:p14="http://schemas.microsoft.com/office/powerpoint/2010/main" val="2981593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descr="Black wood grain" title="Black wood grain">
            <a:extLst>
              <a:ext uri="{FF2B5EF4-FFF2-40B4-BE49-F238E27FC236}">
                <a16:creationId xmlns:a16="http://schemas.microsoft.com/office/drawing/2014/main" id="{7CF3AB5B-D68E-4952-97F0-D93F97C4FF8C}"/>
              </a:ext>
            </a:extLst>
          </p:cNvPr>
          <p:cNvPicPr>
            <a:picLocks noGrp="1" noChangeAspect="1"/>
          </p:cNvPicPr>
          <p:nvPr>
            <p:ph type="pic" sz="quarter" idx="13"/>
          </p:nvPr>
        </p:nvPicPr>
        <p:blipFill>
          <a:blip r:embed="rId3"/>
          <a:stretch>
            <a:fillRect/>
          </a:stretch>
        </p:blipFill>
        <p:spPr>
          <a:xfrm>
            <a:off x="144000" y="146383"/>
            <a:ext cx="11905200" cy="6565233"/>
          </a:xfrm>
        </p:spPr>
      </p:pic>
      <p:pic>
        <p:nvPicPr>
          <p:cNvPr id="2050" name="Picture 2" descr="Frontispiece from an 1843 BCP">
            <a:extLst>
              <a:ext uri="{FF2B5EF4-FFF2-40B4-BE49-F238E27FC236}">
                <a16:creationId xmlns:a16="http://schemas.microsoft.com/office/drawing/2014/main" id="{EA30701C-5493-485F-815D-971886E936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6434"/>
            <a:ext cx="5472000" cy="8563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a:xfrm>
            <a:off x="355601" y="503583"/>
            <a:ext cx="4840085" cy="1603513"/>
          </a:xfrm>
        </p:spPr>
        <p:txBody>
          <a:bodyPr/>
          <a:lstStyle/>
          <a:p>
            <a:r>
              <a:rPr lang="en-ZA" dirty="0">
                <a:latin typeface="IM FELL English" panose="02000000000000000000" pitchFamily="2" charset="0"/>
              </a:rPr>
              <a:t>Preface to the 1789 </a:t>
            </a:r>
            <a:br>
              <a:rPr lang="en-ZA" dirty="0">
                <a:latin typeface="IM FELL English" panose="02000000000000000000" pitchFamily="2" charset="0"/>
              </a:rPr>
            </a:br>
            <a:r>
              <a:rPr lang="en-ZA" i="1" dirty="0">
                <a:latin typeface="IM FELL English" panose="02000000000000000000" pitchFamily="2" charset="0"/>
              </a:rPr>
              <a:t>(first U.S. BCP)</a:t>
            </a:r>
          </a:p>
        </p:txBody>
      </p:sp>
      <p:sp>
        <p:nvSpPr>
          <p:cNvPr id="25" name="Subtitle 24">
            <a:extLst>
              <a:ext uri="{FF2B5EF4-FFF2-40B4-BE49-F238E27FC236}">
                <a16:creationId xmlns:a16="http://schemas.microsoft.com/office/drawing/2014/main" id="{66EEB513-467F-4991-82EC-AD68FC13249F}"/>
              </a:ext>
            </a:extLst>
          </p:cNvPr>
          <p:cNvSpPr>
            <a:spLocks noGrp="1"/>
          </p:cNvSpPr>
          <p:nvPr>
            <p:ph type="subTitle" idx="1"/>
          </p:nvPr>
        </p:nvSpPr>
        <p:spPr>
          <a:xfrm>
            <a:off x="315957" y="5386938"/>
            <a:ext cx="4840085" cy="994053"/>
          </a:xfrm>
        </p:spPr>
        <p:txBody>
          <a:bodyPr/>
          <a:lstStyle/>
          <a:p>
            <a:r>
              <a:rPr lang="en-ZA" dirty="0"/>
              <a:t>Draws justification for a new U.S.-specific Prayer Book from the English BCP’s prefaces and principles . </a:t>
            </a:r>
          </a:p>
        </p:txBody>
      </p:sp>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6096000" y="357809"/>
            <a:ext cx="5472000" cy="5526156"/>
          </a:xfrm>
        </p:spPr>
        <p:txBody>
          <a:bodyPr/>
          <a:lstStyle/>
          <a:p>
            <a:pPr marL="0" indent="0">
              <a:buNone/>
            </a:pPr>
            <a:br>
              <a:rPr lang="en-ZA" sz="3200" dirty="0"/>
            </a:br>
            <a:r>
              <a:rPr lang="en-ZA" sz="2400" dirty="0">
                <a:latin typeface="UglyQua" panose="02000604060000020003" pitchFamily="2" charset="0"/>
              </a:rPr>
              <a:t>“The particular forms of worship, being </a:t>
            </a:r>
            <a:r>
              <a:rPr lang="en-ZA" sz="2400" b="1" dirty="0">
                <a:solidFill>
                  <a:srgbClr val="FF0000"/>
                </a:solidFill>
                <a:latin typeface="UglyQua" panose="02000604060000020003" pitchFamily="2" charset="0"/>
              </a:rPr>
              <a:t>things in their own nature indifferent, and alterable,</a:t>
            </a:r>
            <a:r>
              <a:rPr lang="en-ZA" sz="2400" dirty="0">
                <a:latin typeface="UglyQua" panose="02000604060000020003" pitchFamily="2" charset="0"/>
              </a:rPr>
              <a:t> and so acknowledged; it is but reasonable that upon weighty and important considerations according to the various exigencies of the times and occasions, such changes and alterations should be made therein, as those who are in a position of Authority should, from time to time, deem necessary or expedient… Yet so as that </a:t>
            </a:r>
            <a:r>
              <a:rPr lang="en-ZA" sz="2400" b="1" dirty="0">
                <a:solidFill>
                  <a:srgbClr val="FF0000"/>
                </a:solidFill>
                <a:latin typeface="UglyQua" panose="02000604060000020003" pitchFamily="2" charset="0"/>
              </a:rPr>
              <a:t>the main body and essential parts of the same have still been firm and unshaken</a:t>
            </a:r>
            <a:r>
              <a:rPr lang="en-ZA" sz="2400" dirty="0">
                <a:latin typeface="UglyQua" panose="02000604060000020003" pitchFamily="2" charset="0"/>
              </a:rPr>
              <a:t>. Yet upon the principles laid down, it cannot but be supposed that </a:t>
            </a:r>
            <a:r>
              <a:rPr lang="en-ZA" sz="2400" b="1" dirty="0">
                <a:solidFill>
                  <a:srgbClr val="FF0000"/>
                </a:solidFill>
                <a:latin typeface="UglyQua" panose="02000604060000020003" pitchFamily="2" charset="0"/>
              </a:rPr>
              <a:t>further alterations in time</a:t>
            </a:r>
            <a:r>
              <a:rPr lang="en-ZA" sz="2400" dirty="0">
                <a:latin typeface="UglyQua" panose="02000604060000020003" pitchFamily="2" charset="0"/>
              </a:rPr>
              <a:t> be found expedient.”</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4"/>
          </p:nvPr>
        </p:nvSpPr>
        <p:spPr bwMode="grayWhite"/>
        <p:txBody>
          <a:bodyPr/>
          <a:lstStyle/>
          <a:p>
            <a:fld id="{19B51A1E-902D-48AF-9020-955120F399B6}" type="slidenum">
              <a:rPr lang="en-ZA" smtClean="0"/>
              <a:pPr/>
              <a:t>18</a:t>
            </a:fld>
            <a:endParaRPr lang="en-ZA" dirty="0"/>
          </a:p>
        </p:txBody>
      </p:sp>
    </p:spTree>
    <p:extLst>
      <p:ext uri="{BB962C8B-B14F-4D97-AF65-F5344CB8AC3E}">
        <p14:creationId xmlns:p14="http://schemas.microsoft.com/office/powerpoint/2010/main" val="2581159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descr="Black wood grain" title="Black wood grain">
            <a:extLst>
              <a:ext uri="{FF2B5EF4-FFF2-40B4-BE49-F238E27FC236}">
                <a16:creationId xmlns:a16="http://schemas.microsoft.com/office/drawing/2014/main" id="{7CF3AB5B-D68E-4952-97F0-D93F97C4FF8C}"/>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2" name="Title 1">
            <a:extLst>
              <a:ext uri="{FF2B5EF4-FFF2-40B4-BE49-F238E27FC236}">
                <a16:creationId xmlns:a16="http://schemas.microsoft.com/office/drawing/2014/main" id="{3560F281-4FF6-4617-A809-AC9C15ECF18A}"/>
              </a:ext>
            </a:extLst>
          </p:cNvPr>
          <p:cNvSpPr>
            <a:spLocks noGrp="1"/>
          </p:cNvSpPr>
          <p:nvPr>
            <p:ph type="ctrTitle"/>
          </p:nvPr>
        </p:nvSpPr>
        <p:spPr>
          <a:xfrm>
            <a:off x="355601" y="503583"/>
            <a:ext cx="4840085" cy="1603513"/>
          </a:xfrm>
        </p:spPr>
        <p:txBody>
          <a:bodyPr/>
          <a:lstStyle/>
          <a:p>
            <a:r>
              <a:rPr lang="en-ZA" dirty="0">
                <a:latin typeface="IM FELL English" panose="02000000000000000000" pitchFamily="2" charset="0"/>
              </a:rPr>
              <a:t>Similarly…</a:t>
            </a:r>
            <a:endParaRPr lang="en-ZA" i="1" dirty="0">
              <a:latin typeface="IM FELL English" panose="02000000000000000000" pitchFamily="2" charset="0"/>
            </a:endParaRPr>
          </a:p>
        </p:txBody>
      </p:sp>
      <p:pic>
        <p:nvPicPr>
          <p:cNvPr id="3074" name="Picture 2" descr="The Book of Common Prayer – The Episcopal Church">
            <a:extLst>
              <a:ext uri="{FF2B5EF4-FFF2-40B4-BE49-F238E27FC236}">
                <a16:creationId xmlns:a16="http://schemas.microsoft.com/office/drawing/2014/main" id="{7C84E31E-BD17-445E-B012-034D5C753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9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halk board texture with nothing written on it" title="Chalk board texture with nothing written on it">
            <a:extLst>
              <a:ext uri="{FF2B5EF4-FFF2-40B4-BE49-F238E27FC236}">
                <a16:creationId xmlns:a16="http://schemas.microsoft.com/office/drawing/2014/main" id="{7995DD33-258D-4E3B-8A80-CB864DD5F34B}"/>
              </a:ext>
            </a:extLst>
          </p:cNvPr>
          <p:cNvPicPr>
            <a:picLocks noGrp="1" noChangeAspect="1"/>
          </p:cNvPicPr>
          <p:nvPr>
            <p:ph type="pic" sz="quarter" idx="13"/>
          </p:nvPr>
        </p:nvPicPr>
        <p:blipFill>
          <a:blip r:embed="rId3"/>
          <a:stretch>
            <a:fillRect/>
          </a:stretch>
        </p:blipFill>
        <p:spPr>
          <a:xfrm>
            <a:off x="146853" y="144000"/>
            <a:ext cx="11899494" cy="6543524"/>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4543425" y="2810933"/>
            <a:ext cx="6785775" cy="2671865"/>
          </a:xfrm>
        </p:spPr>
        <p:txBody>
          <a:bodyPr/>
          <a:lstStyle/>
          <a:p>
            <a:r>
              <a:rPr lang="en-ZA" sz="7200" dirty="0">
                <a:latin typeface="IM FELL English SC" panose="02000000000000000000" pitchFamily="2" charset="0"/>
              </a:rPr>
              <a:t>Your </a:t>
            </a:r>
            <a:r>
              <a:rPr lang="en-ZA" sz="7200" dirty="0">
                <a:solidFill>
                  <a:schemeClr val="accent3">
                    <a:lumMod val="20000"/>
                    <a:lumOff val="80000"/>
                  </a:schemeClr>
                </a:solidFill>
                <a:latin typeface="IM FELL English SC" panose="02000000000000000000" pitchFamily="2" charset="0"/>
              </a:rPr>
              <a:t>experience with the BCP?</a:t>
            </a:r>
            <a:endParaRPr lang="en-ZA" sz="6000" dirty="0">
              <a:solidFill>
                <a:schemeClr val="accent3">
                  <a:lumMod val="20000"/>
                  <a:lumOff val="80000"/>
                </a:schemeClr>
              </a:solidFill>
              <a:latin typeface="IM FELL English SC" panose="02000000000000000000" pitchFamily="2" charset="0"/>
            </a:endParaRP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6477001" y="4284133"/>
            <a:ext cx="4623600" cy="944665"/>
          </a:xfrm>
        </p:spPr>
        <p:txBody>
          <a:bodyPr/>
          <a:lstStyle/>
          <a:p>
            <a:r>
              <a:rPr lang="en-ZA" sz="2800" dirty="0">
                <a:latin typeface="IM FELL English" panose="02000000000000000000" pitchFamily="2" charset="0"/>
              </a:rPr>
              <a:t>And questions you are bringing with you?</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bwMode="grayWhite"/>
        <p:txBody>
          <a:bodyPr/>
          <a:lstStyle/>
          <a:p>
            <a:fld id="{19B51A1E-902D-48AF-9020-955120F399B6}" type="slidenum">
              <a:rPr lang="en-ZA" smtClean="0"/>
              <a:pPr/>
              <a:t>2</a:t>
            </a:fld>
            <a:endParaRPr lang="en-ZA" dirty="0"/>
          </a:p>
        </p:txBody>
      </p:sp>
    </p:spTree>
    <p:extLst>
      <p:ext uri="{BB962C8B-B14F-4D97-AF65-F5344CB8AC3E}">
        <p14:creationId xmlns:p14="http://schemas.microsoft.com/office/powerpoint/2010/main" val="1892918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halk board texture with nothing written on it" title="Chalk board texture with nothing written on it">
            <a:extLst>
              <a:ext uri="{FF2B5EF4-FFF2-40B4-BE49-F238E27FC236}">
                <a16:creationId xmlns:a16="http://schemas.microsoft.com/office/drawing/2014/main" id="{7995DD33-258D-4E3B-8A80-CB864DD5F34B}"/>
              </a:ext>
            </a:extLst>
          </p:cNvPr>
          <p:cNvPicPr>
            <a:picLocks noGrp="1" noChangeAspect="1"/>
          </p:cNvPicPr>
          <p:nvPr>
            <p:ph type="pic" sz="quarter" idx="13"/>
          </p:nvPr>
        </p:nvPicPr>
        <p:blipFill>
          <a:blip r:embed="rId3"/>
          <a:stretch>
            <a:fillRect/>
          </a:stretch>
        </p:blipFill>
        <p:spPr>
          <a:xfrm>
            <a:off x="146853" y="144000"/>
            <a:ext cx="11899494" cy="6543524"/>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5943600" y="2965141"/>
            <a:ext cx="5385600" cy="3357257"/>
          </a:xfrm>
        </p:spPr>
        <p:txBody>
          <a:bodyPr/>
          <a:lstStyle/>
          <a:p>
            <a:br>
              <a:rPr lang="en-ZA" sz="7200" dirty="0">
                <a:latin typeface="IM FELL English SC" panose="02000000000000000000" pitchFamily="2" charset="0"/>
              </a:rPr>
            </a:br>
            <a:r>
              <a:rPr lang="en-ZA" sz="7200" dirty="0">
                <a:latin typeface="IM FELL English SC" panose="02000000000000000000" pitchFamily="2" charset="0"/>
              </a:rPr>
              <a:t>Sez Who?</a:t>
            </a:r>
            <a:endParaRPr lang="en-ZA" sz="6000" dirty="0">
              <a:latin typeface="IM FELL English SC" panose="02000000000000000000" pitchFamily="2" charset="0"/>
            </a:endParaRP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279689" y="4284133"/>
            <a:ext cx="3820912" cy="1415331"/>
          </a:xfrm>
        </p:spPr>
        <p:txBody>
          <a:bodyPr/>
          <a:lstStyle/>
          <a:p>
            <a:r>
              <a:rPr lang="en-ZA" sz="2800" dirty="0">
                <a:latin typeface="IM FELL English" panose="02000000000000000000" pitchFamily="2" charset="0"/>
              </a:rPr>
              <a:t>Authority and liturgy in the Episcopal Church</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bwMode="grayWhite"/>
        <p:txBody>
          <a:bodyPr/>
          <a:lstStyle/>
          <a:p>
            <a:fld id="{19B51A1E-902D-48AF-9020-955120F399B6}" type="slidenum">
              <a:rPr lang="en-ZA" smtClean="0"/>
              <a:pPr/>
              <a:t>20</a:t>
            </a:fld>
            <a:endParaRPr lang="en-ZA" dirty="0"/>
          </a:p>
        </p:txBody>
      </p:sp>
    </p:spTree>
    <p:extLst>
      <p:ext uri="{BB962C8B-B14F-4D97-AF65-F5344CB8AC3E}">
        <p14:creationId xmlns:p14="http://schemas.microsoft.com/office/powerpoint/2010/main" val="520229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61950" y="408374"/>
            <a:ext cx="3629517" cy="3577700"/>
          </a:xfrm>
          <a:noFill/>
        </p:spPr>
        <p:txBody>
          <a:bodyPr/>
          <a:lstStyle/>
          <a:p>
            <a:pPr algn="ctr">
              <a:lnSpc>
                <a:spcPct val="100000"/>
              </a:lnSpc>
            </a:pPr>
            <a:r>
              <a:rPr lang="en-ZA" sz="4400" dirty="0">
                <a:latin typeface="IM FELL English SC" panose="02000000000000000000" pitchFamily="2" charset="0"/>
              </a:rPr>
              <a:t>Episcopal Church Constitution&amp; Canons…</a:t>
            </a:r>
            <a:endParaRPr lang="en-ZA" sz="4400" dirty="0">
              <a:latin typeface="UglyQua" panose="02000604060000020003" pitchFamily="2" charset="0"/>
            </a:endParaRPr>
          </a:p>
        </p:txBody>
      </p:sp>
      <p:pic>
        <p:nvPicPr>
          <p:cNvPr id="4" name="Picture 3">
            <a:extLst>
              <a:ext uri="{FF2B5EF4-FFF2-40B4-BE49-F238E27FC236}">
                <a16:creationId xmlns:a16="http://schemas.microsoft.com/office/drawing/2014/main" id="{BE61D54F-D5AA-4101-891B-00B539270A1A}"/>
              </a:ext>
            </a:extLst>
          </p:cNvPr>
          <p:cNvPicPr>
            <a:picLocks noChangeAspect="1"/>
          </p:cNvPicPr>
          <p:nvPr/>
        </p:nvPicPr>
        <p:blipFill>
          <a:blip r:embed="rId4"/>
          <a:stretch>
            <a:fillRect/>
          </a:stretch>
        </p:blipFill>
        <p:spPr>
          <a:xfrm>
            <a:off x="4092438" y="923925"/>
            <a:ext cx="7604830" cy="5195379"/>
          </a:xfrm>
          <a:prstGeom prst="rect">
            <a:avLst/>
          </a:prstGeom>
        </p:spPr>
      </p:pic>
    </p:spTree>
    <p:extLst>
      <p:ext uri="{BB962C8B-B14F-4D97-AF65-F5344CB8AC3E}">
        <p14:creationId xmlns:p14="http://schemas.microsoft.com/office/powerpoint/2010/main" val="174706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61951" y="408374"/>
            <a:ext cx="2162100" cy="5868602"/>
          </a:xfrm>
          <a:noFill/>
        </p:spPr>
        <p:txBody>
          <a:bodyPr/>
          <a:lstStyle/>
          <a:p>
            <a:pPr algn="ctr">
              <a:lnSpc>
                <a:spcPct val="100000"/>
              </a:lnSpc>
            </a:pPr>
            <a:r>
              <a:rPr lang="en-ZA" sz="3600" dirty="0">
                <a:latin typeface="IM FELL English SC" panose="02000000000000000000" pitchFamily="2" charset="0"/>
              </a:rPr>
              <a:t>Changes to the BCP…</a:t>
            </a:r>
            <a:endParaRPr lang="en-ZA" sz="3600" dirty="0">
              <a:latin typeface="UglyQua" panose="02000604060000020003" pitchFamily="2" charset="0"/>
            </a:endParaRPr>
          </a:p>
        </p:txBody>
      </p:sp>
      <p:pic>
        <p:nvPicPr>
          <p:cNvPr id="5" name="Picture 4">
            <a:extLst>
              <a:ext uri="{FF2B5EF4-FFF2-40B4-BE49-F238E27FC236}">
                <a16:creationId xmlns:a16="http://schemas.microsoft.com/office/drawing/2014/main" id="{59606C92-29AD-4CF9-8AC9-43627829A5EC}"/>
              </a:ext>
            </a:extLst>
          </p:cNvPr>
          <p:cNvPicPr>
            <a:picLocks noChangeAspect="1"/>
          </p:cNvPicPr>
          <p:nvPr/>
        </p:nvPicPr>
        <p:blipFill>
          <a:blip r:embed="rId4"/>
          <a:stretch>
            <a:fillRect/>
          </a:stretch>
        </p:blipFill>
        <p:spPr>
          <a:xfrm>
            <a:off x="2743200" y="271461"/>
            <a:ext cx="9086850" cy="6315075"/>
          </a:xfrm>
          <a:prstGeom prst="rect">
            <a:avLst/>
          </a:prstGeom>
        </p:spPr>
      </p:pic>
    </p:spTree>
    <p:extLst>
      <p:ext uri="{BB962C8B-B14F-4D97-AF65-F5344CB8AC3E}">
        <p14:creationId xmlns:p14="http://schemas.microsoft.com/office/powerpoint/2010/main" val="3964156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61951" y="408374"/>
            <a:ext cx="2162100" cy="5868602"/>
          </a:xfrm>
          <a:noFill/>
        </p:spPr>
        <p:txBody>
          <a:bodyPr/>
          <a:lstStyle/>
          <a:p>
            <a:pPr algn="ctr">
              <a:lnSpc>
                <a:spcPct val="100000"/>
              </a:lnSpc>
            </a:pPr>
            <a:r>
              <a:rPr lang="en-ZA" sz="3600" dirty="0">
                <a:latin typeface="IM FELL English SC" panose="02000000000000000000" pitchFamily="2" charset="0"/>
              </a:rPr>
              <a:t>BUT…</a:t>
            </a:r>
            <a:endParaRPr lang="en-ZA" sz="3600" dirty="0">
              <a:latin typeface="UglyQua" panose="02000604060000020003" pitchFamily="2" charset="0"/>
            </a:endParaRPr>
          </a:p>
        </p:txBody>
      </p:sp>
      <p:pic>
        <p:nvPicPr>
          <p:cNvPr id="4" name="Picture 3">
            <a:extLst>
              <a:ext uri="{FF2B5EF4-FFF2-40B4-BE49-F238E27FC236}">
                <a16:creationId xmlns:a16="http://schemas.microsoft.com/office/drawing/2014/main" id="{E296E19F-AF34-4C9A-B484-BF5370B25447}"/>
              </a:ext>
            </a:extLst>
          </p:cNvPr>
          <p:cNvPicPr>
            <a:picLocks noChangeAspect="1"/>
          </p:cNvPicPr>
          <p:nvPr/>
        </p:nvPicPr>
        <p:blipFill>
          <a:blip r:embed="rId4"/>
          <a:stretch>
            <a:fillRect/>
          </a:stretch>
        </p:blipFill>
        <p:spPr>
          <a:xfrm>
            <a:off x="3746379" y="408374"/>
            <a:ext cx="8438779" cy="1536495"/>
          </a:xfrm>
          <a:prstGeom prst="rect">
            <a:avLst/>
          </a:prstGeom>
        </p:spPr>
      </p:pic>
      <p:pic>
        <p:nvPicPr>
          <p:cNvPr id="7" name="Picture 6">
            <a:extLst>
              <a:ext uri="{FF2B5EF4-FFF2-40B4-BE49-F238E27FC236}">
                <a16:creationId xmlns:a16="http://schemas.microsoft.com/office/drawing/2014/main" id="{DD233232-B0CD-44A2-B97C-403A4CD96681}"/>
              </a:ext>
            </a:extLst>
          </p:cNvPr>
          <p:cNvPicPr>
            <a:picLocks noChangeAspect="1"/>
          </p:cNvPicPr>
          <p:nvPr/>
        </p:nvPicPr>
        <p:blipFill>
          <a:blip r:embed="rId5"/>
          <a:stretch>
            <a:fillRect/>
          </a:stretch>
        </p:blipFill>
        <p:spPr>
          <a:xfrm>
            <a:off x="3746384" y="1940828"/>
            <a:ext cx="9321969" cy="4770788"/>
          </a:xfrm>
          <a:prstGeom prst="rect">
            <a:avLst/>
          </a:prstGeom>
        </p:spPr>
      </p:pic>
    </p:spTree>
    <p:extLst>
      <p:ext uri="{BB962C8B-B14F-4D97-AF65-F5344CB8AC3E}">
        <p14:creationId xmlns:p14="http://schemas.microsoft.com/office/powerpoint/2010/main" val="1950889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850393" y="338668"/>
            <a:ext cx="10722014" cy="1241557"/>
          </a:xfrm>
        </p:spPr>
        <p:txBody>
          <a:bodyPr/>
          <a:lstStyle/>
          <a:p>
            <a:pPr algn="ctr">
              <a:lnSpc>
                <a:spcPct val="100000"/>
              </a:lnSpc>
            </a:pPr>
            <a:r>
              <a:rPr lang="en-ZA" sz="5400" dirty="0">
                <a:latin typeface="IM FELL English SC" panose="02000000000000000000" pitchFamily="2" charset="0"/>
              </a:rPr>
              <a:t>“Trial Use” and Other Liturgies</a:t>
            </a:r>
          </a:p>
        </p:txBody>
      </p:sp>
      <p:sp>
        <p:nvSpPr>
          <p:cNvPr id="11" name="Subtitle 3">
            <a:extLst>
              <a:ext uri="{FF2B5EF4-FFF2-40B4-BE49-F238E27FC236}">
                <a16:creationId xmlns:a16="http://schemas.microsoft.com/office/drawing/2014/main" id="{CC864492-261D-43CC-8DD5-A03E0F1E924C}"/>
              </a:ext>
            </a:extLst>
          </p:cNvPr>
          <p:cNvSpPr>
            <a:spLocks noGrp="1"/>
          </p:cNvSpPr>
          <p:nvPr>
            <p:ph type="subTitle" idx="1"/>
          </p:nvPr>
        </p:nvSpPr>
        <p:spPr>
          <a:xfrm>
            <a:off x="466725" y="2209800"/>
            <a:ext cx="4705350" cy="4309531"/>
          </a:xfrm>
          <a:ln>
            <a:gradFill>
              <a:gsLst>
                <a:gs pos="0">
                  <a:schemeClr val="tx1">
                    <a:lumMod val="75000"/>
                    <a:lumOff val="25000"/>
                  </a:schemeClr>
                </a:gs>
                <a:gs pos="100000">
                  <a:schemeClr val="accent1"/>
                </a:gs>
              </a:gsLst>
              <a:lin ang="0" scaled="0"/>
            </a:gradFill>
          </a:ln>
        </p:spPr>
        <p:txBody>
          <a:bodyPr/>
          <a:lstStyle/>
          <a:p>
            <a:pPr>
              <a:lnSpc>
                <a:spcPct val="100000"/>
              </a:lnSpc>
            </a:pPr>
            <a:r>
              <a:rPr lang="en-ZA" sz="2800" dirty="0">
                <a:latin typeface="UglyQua" panose="02000604060000020003" pitchFamily="2" charset="0"/>
              </a:rPr>
              <a:t>Under the discretion of the Diocesan Bishop; different dioceses have their own standing policies on this…</a:t>
            </a:r>
            <a:br>
              <a:rPr lang="en-ZA" sz="2800" dirty="0">
                <a:latin typeface="UglyQua" panose="02000604060000020003" pitchFamily="2" charset="0"/>
              </a:rPr>
            </a:br>
            <a:endParaRPr lang="en-ZA" sz="2800" dirty="0">
              <a:latin typeface="UglyQua" panose="02000604060000020003" pitchFamily="2" charset="0"/>
            </a:endParaRPr>
          </a:p>
          <a:p>
            <a:pPr>
              <a:lnSpc>
                <a:spcPct val="100000"/>
              </a:lnSpc>
            </a:pPr>
            <a:r>
              <a:rPr lang="en-ZA" sz="2800" dirty="0">
                <a:latin typeface="UglyQua" panose="02000604060000020003" pitchFamily="2" charset="0"/>
              </a:rPr>
              <a:t>CHECK LOCAL CANONS / CLERGY MANUALS!</a:t>
            </a:r>
            <a:endParaRPr lang="en-ZA" sz="2800" dirty="0"/>
          </a:p>
        </p:txBody>
      </p:sp>
      <p:pic>
        <p:nvPicPr>
          <p:cNvPr id="2050" name="Picture 2" descr="Diocese Shield (color) | Episcopal Diocese of Texas">
            <a:extLst>
              <a:ext uri="{FF2B5EF4-FFF2-40B4-BE49-F238E27FC236}">
                <a16:creationId xmlns:a16="http://schemas.microsoft.com/office/drawing/2014/main" id="{038B200C-238E-4210-929E-5824BCB3A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25240">
            <a:off x="8506792" y="2282385"/>
            <a:ext cx="3467344" cy="433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525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pic>
        <p:nvPicPr>
          <p:cNvPr id="12" name="Picture 11">
            <a:extLst>
              <a:ext uri="{FF2B5EF4-FFF2-40B4-BE49-F238E27FC236}">
                <a16:creationId xmlns:a16="http://schemas.microsoft.com/office/drawing/2014/main" id="{D2C78042-5D03-465F-A6FF-DC387862847D}"/>
              </a:ext>
            </a:extLst>
          </p:cNvPr>
          <p:cNvPicPr>
            <a:picLocks noChangeAspect="1"/>
          </p:cNvPicPr>
          <p:nvPr/>
        </p:nvPicPr>
        <p:blipFill>
          <a:blip r:embed="rId4"/>
          <a:stretch>
            <a:fillRect/>
          </a:stretch>
        </p:blipFill>
        <p:spPr>
          <a:xfrm>
            <a:off x="475140" y="506027"/>
            <a:ext cx="8610116" cy="6049525"/>
          </a:xfrm>
          <a:prstGeom prst="rect">
            <a:avLst/>
          </a:prstGeom>
        </p:spPr>
      </p:pic>
      <p:pic>
        <p:nvPicPr>
          <p:cNvPr id="19" name="Picture 2" descr="Diocese Shield (color) | Episcopal Diocese of Texas">
            <a:extLst>
              <a:ext uri="{FF2B5EF4-FFF2-40B4-BE49-F238E27FC236}">
                <a16:creationId xmlns:a16="http://schemas.microsoft.com/office/drawing/2014/main" id="{10ADFE63-4B5F-4B4C-82CC-E756E7FFD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25240">
            <a:off x="8506792" y="2282385"/>
            <a:ext cx="3467344" cy="433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854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pic>
        <p:nvPicPr>
          <p:cNvPr id="12" name="Picture 11">
            <a:extLst>
              <a:ext uri="{FF2B5EF4-FFF2-40B4-BE49-F238E27FC236}">
                <a16:creationId xmlns:a16="http://schemas.microsoft.com/office/drawing/2014/main" id="{D2C78042-5D03-465F-A6FF-DC387862847D}"/>
              </a:ext>
            </a:extLst>
          </p:cNvPr>
          <p:cNvPicPr>
            <a:picLocks noChangeAspect="1"/>
          </p:cNvPicPr>
          <p:nvPr/>
        </p:nvPicPr>
        <p:blipFill>
          <a:blip r:embed="rId4"/>
          <a:stretch>
            <a:fillRect/>
          </a:stretch>
        </p:blipFill>
        <p:spPr>
          <a:xfrm>
            <a:off x="475140" y="506027"/>
            <a:ext cx="8610116" cy="6049525"/>
          </a:xfrm>
          <a:prstGeom prst="rect">
            <a:avLst/>
          </a:prstGeom>
        </p:spPr>
      </p:pic>
      <p:pic>
        <p:nvPicPr>
          <p:cNvPr id="3076" name="Picture 4" descr="New Zealand Prayer Book Daily Prayer – Liturgy">
            <a:extLst>
              <a:ext uri="{FF2B5EF4-FFF2-40B4-BE49-F238E27FC236}">
                <a16:creationId xmlns:a16="http://schemas.microsoft.com/office/drawing/2014/main" id="{C93274D0-9E7A-4172-BA2F-D37C4D5B3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08167">
            <a:off x="11062783" y="4936108"/>
            <a:ext cx="1616101" cy="23174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CEL - Universidad del Centro Educativo Latinoamericano - The book of alternative  services : of the Anglican Church of Canada / Anglican Church of Canada -  Donación Ana Rita, Carlos, Rubén Pagura Alegría">
            <a:extLst>
              <a:ext uri="{FF2B5EF4-FFF2-40B4-BE49-F238E27FC236}">
                <a16:creationId xmlns:a16="http://schemas.microsoft.com/office/drawing/2014/main" id="{842977B4-AC26-40D2-A8DB-5638B47BB7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99224">
            <a:off x="10106311" y="-84630"/>
            <a:ext cx="2120200" cy="30787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hurchPublishing.org: Enriching Our Worship 1">
            <a:extLst>
              <a:ext uri="{FF2B5EF4-FFF2-40B4-BE49-F238E27FC236}">
                <a16:creationId xmlns:a16="http://schemas.microsoft.com/office/drawing/2014/main" id="{923C6E93-4800-4409-9759-2703515002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85024">
            <a:off x="8630457" y="442232"/>
            <a:ext cx="1666621" cy="24990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iocese Shield (color) | Episcopal Diocese of Texas">
            <a:extLst>
              <a:ext uri="{FF2B5EF4-FFF2-40B4-BE49-F238E27FC236}">
                <a16:creationId xmlns:a16="http://schemas.microsoft.com/office/drawing/2014/main" id="{10ADFE63-4B5F-4B4C-82CC-E756E7FFD2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25240">
            <a:off x="8506792" y="2282385"/>
            <a:ext cx="3467344" cy="433018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9780800633417: Lutheran Book of Worship: Ministers - AbeBooks - Augsburg  Fortress Publishing: 0800633415">
            <a:extLst>
              <a:ext uri="{FF2B5EF4-FFF2-40B4-BE49-F238E27FC236}">
                <a16:creationId xmlns:a16="http://schemas.microsoft.com/office/drawing/2014/main" id="{B94AD2E1-2621-4CF5-892D-C5CD997A07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9118" y="3958071"/>
            <a:ext cx="2126592" cy="29952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ook of Occasional Services 2003 - Kindle edition by Publishing, Church.  Religion &amp;amp; Spirituality Kindle eBooks @ Amazon.com.">
            <a:extLst>
              <a:ext uri="{FF2B5EF4-FFF2-40B4-BE49-F238E27FC236}">
                <a16:creationId xmlns:a16="http://schemas.microsoft.com/office/drawing/2014/main" id="{170A6678-392E-4A43-96F6-420E2C46DD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55661">
            <a:off x="4072034" y="3008823"/>
            <a:ext cx="1817309" cy="25961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47BC0DE-2BF2-44B8-BA4A-D191BEA5A921}"/>
              </a:ext>
            </a:extLst>
          </p:cNvPr>
          <p:cNvPicPr>
            <a:picLocks noChangeAspect="1"/>
          </p:cNvPicPr>
          <p:nvPr/>
        </p:nvPicPr>
        <p:blipFill>
          <a:blip r:embed="rId11"/>
          <a:stretch>
            <a:fillRect/>
          </a:stretch>
        </p:blipFill>
        <p:spPr>
          <a:xfrm rot="1052421">
            <a:off x="-52834" y="4785406"/>
            <a:ext cx="1679167" cy="2352583"/>
          </a:xfrm>
          <a:prstGeom prst="rect">
            <a:avLst/>
          </a:prstGeom>
        </p:spPr>
      </p:pic>
    </p:spTree>
    <p:extLst>
      <p:ext uri="{BB962C8B-B14F-4D97-AF65-F5344CB8AC3E}">
        <p14:creationId xmlns:p14="http://schemas.microsoft.com/office/powerpoint/2010/main" val="3277472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pic>
        <p:nvPicPr>
          <p:cNvPr id="12" name="Picture 11">
            <a:extLst>
              <a:ext uri="{FF2B5EF4-FFF2-40B4-BE49-F238E27FC236}">
                <a16:creationId xmlns:a16="http://schemas.microsoft.com/office/drawing/2014/main" id="{D2C78042-5D03-465F-A6FF-DC387862847D}"/>
              </a:ext>
            </a:extLst>
          </p:cNvPr>
          <p:cNvPicPr>
            <a:picLocks noChangeAspect="1"/>
          </p:cNvPicPr>
          <p:nvPr/>
        </p:nvPicPr>
        <p:blipFill>
          <a:blip r:embed="rId4"/>
          <a:stretch>
            <a:fillRect/>
          </a:stretch>
        </p:blipFill>
        <p:spPr>
          <a:xfrm>
            <a:off x="475140" y="506027"/>
            <a:ext cx="8610116" cy="6049525"/>
          </a:xfrm>
          <a:prstGeom prst="rect">
            <a:avLst/>
          </a:prstGeom>
        </p:spPr>
      </p:pic>
      <p:pic>
        <p:nvPicPr>
          <p:cNvPr id="3076" name="Picture 4" descr="New Zealand Prayer Book Daily Prayer – Liturgy">
            <a:extLst>
              <a:ext uri="{FF2B5EF4-FFF2-40B4-BE49-F238E27FC236}">
                <a16:creationId xmlns:a16="http://schemas.microsoft.com/office/drawing/2014/main" id="{C93274D0-9E7A-4172-BA2F-D37C4D5B3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08167">
            <a:off x="11062783" y="4936108"/>
            <a:ext cx="1616101" cy="23174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CEL - Universidad del Centro Educativo Latinoamericano - The book of alternative  services : of the Anglican Church of Canada / Anglican Church of Canada -  Donación Ana Rita, Carlos, Rubén Pagura Alegría">
            <a:extLst>
              <a:ext uri="{FF2B5EF4-FFF2-40B4-BE49-F238E27FC236}">
                <a16:creationId xmlns:a16="http://schemas.microsoft.com/office/drawing/2014/main" id="{842977B4-AC26-40D2-A8DB-5638B47BB7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99224">
            <a:off x="10106311" y="-84630"/>
            <a:ext cx="2120200" cy="30787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hurchPublishing.org: Enriching Our Worship 1">
            <a:extLst>
              <a:ext uri="{FF2B5EF4-FFF2-40B4-BE49-F238E27FC236}">
                <a16:creationId xmlns:a16="http://schemas.microsoft.com/office/drawing/2014/main" id="{923C6E93-4800-4409-9759-2703515002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85024">
            <a:off x="8630457" y="442232"/>
            <a:ext cx="1666621" cy="24990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iocese Shield (color) | Episcopal Diocese of Texas">
            <a:extLst>
              <a:ext uri="{FF2B5EF4-FFF2-40B4-BE49-F238E27FC236}">
                <a16:creationId xmlns:a16="http://schemas.microsoft.com/office/drawing/2014/main" id="{10ADFE63-4B5F-4B4C-82CC-E756E7FFD2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25240">
            <a:off x="8506792" y="2282385"/>
            <a:ext cx="3467344" cy="433018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9780800633417: Lutheran Book of Worship: Ministers - AbeBooks - Augsburg  Fortress Publishing: 0800633415">
            <a:extLst>
              <a:ext uri="{FF2B5EF4-FFF2-40B4-BE49-F238E27FC236}">
                <a16:creationId xmlns:a16="http://schemas.microsoft.com/office/drawing/2014/main" id="{B94AD2E1-2621-4CF5-892D-C5CD997A07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9118" y="3958071"/>
            <a:ext cx="2126592" cy="29952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ook of Occasional Services 2003 - Kindle edition by Publishing, Church.  Religion &amp;amp; Spirituality Kindle eBooks @ Amazon.com.">
            <a:extLst>
              <a:ext uri="{FF2B5EF4-FFF2-40B4-BE49-F238E27FC236}">
                <a16:creationId xmlns:a16="http://schemas.microsoft.com/office/drawing/2014/main" id="{170A6678-392E-4A43-96F6-420E2C46DD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55661">
            <a:off x="4072034" y="3008823"/>
            <a:ext cx="1817309" cy="25961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47BC0DE-2BF2-44B8-BA4A-D191BEA5A921}"/>
              </a:ext>
            </a:extLst>
          </p:cNvPr>
          <p:cNvPicPr>
            <a:picLocks noChangeAspect="1"/>
          </p:cNvPicPr>
          <p:nvPr/>
        </p:nvPicPr>
        <p:blipFill>
          <a:blip r:embed="rId11"/>
          <a:stretch>
            <a:fillRect/>
          </a:stretch>
        </p:blipFill>
        <p:spPr>
          <a:xfrm rot="1052421">
            <a:off x="-52834" y="4785406"/>
            <a:ext cx="1679167" cy="2352583"/>
          </a:xfrm>
          <a:prstGeom prst="rect">
            <a:avLst/>
          </a:prstGeom>
        </p:spPr>
      </p:pic>
      <p:sp>
        <p:nvSpPr>
          <p:cNvPr id="11" name="Speech Bubble: Oval 10">
            <a:extLst>
              <a:ext uri="{FF2B5EF4-FFF2-40B4-BE49-F238E27FC236}">
                <a16:creationId xmlns:a16="http://schemas.microsoft.com/office/drawing/2014/main" id="{B1F3F4F9-DB39-4ED7-AAEF-6271E8861565}"/>
              </a:ext>
            </a:extLst>
          </p:cNvPr>
          <p:cNvSpPr/>
          <p:nvPr/>
        </p:nvSpPr>
        <p:spPr>
          <a:xfrm rot="21096613" flipH="1">
            <a:off x="2154786" y="2112791"/>
            <a:ext cx="6102285" cy="3666572"/>
          </a:xfrm>
          <a:prstGeom prst="wedgeEllipseCallout">
            <a:avLst>
              <a:gd name="adj1" fmla="val -57789"/>
              <a:gd name="adj2" fmla="val 47036"/>
            </a:avLst>
          </a:prstGeom>
          <a:gradFill>
            <a:gsLst>
              <a:gs pos="83186">
                <a:schemeClr val="tx1"/>
              </a:gs>
              <a:gs pos="0">
                <a:schemeClr val="accent1">
                  <a:alpha val="50000"/>
                </a:schemeClr>
              </a:gs>
              <a:gs pos="46000">
                <a:schemeClr val="accent1">
                  <a:lumMod val="50000"/>
                  <a:alpha val="90000"/>
                </a:schemeClr>
              </a:gs>
            </a:gsLst>
            <a:lin ang="3600000" scaled="0"/>
          </a:gradFill>
        </p:spPr>
        <p:txBody>
          <a:bodyPr vert="horz" lIns="72000" tIns="180000" rIns="180000" bIns="0" rtlCol="0" anchor="t">
            <a:noAutofit/>
          </a:bodyPr>
          <a:lstStyle/>
          <a:p>
            <a:pPr algn="ctr">
              <a:lnSpc>
                <a:spcPts val="4700"/>
              </a:lnSpc>
              <a:spcBef>
                <a:spcPct val="0"/>
              </a:spcBef>
            </a:pPr>
            <a:r>
              <a:rPr lang="en-US" sz="3600" dirty="0">
                <a:solidFill>
                  <a:schemeClr val="bg1"/>
                </a:solidFill>
                <a:latin typeface="Rockwell" panose="02060603020205020403" pitchFamily="18" charset="0"/>
                <a:ea typeface="+mj-ea"/>
                <a:cs typeface="+mj-cs"/>
              </a:rPr>
              <a:t>When in doubt… </a:t>
            </a:r>
            <a:r>
              <a:rPr lang="en-US" sz="3600" b="1" u="sng" dirty="0">
                <a:solidFill>
                  <a:schemeClr val="bg1"/>
                </a:solidFill>
                <a:latin typeface="Rockwell" panose="02060603020205020403" pitchFamily="18" charset="0"/>
                <a:ea typeface="+mj-ea"/>
                <a:cs typeface="+mj-cs"/>
              </a:rPr>
              <a:t>ask</a:t>
            </a:r>
            <a:r>
              <a:rPr lang="en-US" sz="3600" b="1" dirty="0">
                <a:solidFill>
                  <a:schemeClr val="bg1"/>
                </a:solidFill>
                <a:latin typeface="Rockwell" panose="02060603020205020403" pitchFamily="18" charset="0"/>
                <a:ea typeface="+mj-ea"/>
                <a:cs typeface="+mj-cs"/>
              </a:rPr>
              <a:t> your Bishop</a:t>
            </a:r>
            <a:r>
              <a:rPr lang="en-US" sz="3600" dirty="0">
                <a:solidFill>
                  <a:schemeClr val="bg1"/>
                </a:solidFill>
                <a:latin typeface="Rockwell" panose="02060603020205020403" pitchFamily="18" charset="0"/>
                <a:ea typeface="+mj-ea"/>
                <a:cs typeface="+mj-cs"/>
              </a:rPr>
              <a:t>! </a:t>
            </a:r>
            <a:br>
              <a:rPr lang="en-US" sz="3600" dirty="0">
                <a:solidFill>
                  <a:schemeClr val="bg1"/>
                </a:solidFill>
                <a:latin typeface="Rockwell" panose="02060603020205020403" pitchFamily="18" charset="0"/>
                <a:ea typeface="+mj-ea"/>
                <a:cs typeface="+mj-cs"/>
              </a:rPr>
            </a:br>
            <a:r>
              <a:rPr lang="en-US" sz="3200" dirty="0">
                <a:solidFill>
                  <a:schemeClr val="bg1"/>
                </a:solidFill>
                <a:latin typeface="Rockwell" panose="02060603020205020403" pitchFamily="18" charset="0"/>
                <a:ea typeface="+mj-ea"/>
                <a:cs typeface="+mj-cs"/>
              </a:rPr>
              <a:t>(or your bishop’s office)</a:t>
            </a:r>
          </a:p>
        </p:txBody>
      </p:sp>
    </p:spTree>
    <p:extLst>
      <p:ext uri="{BB962C8B-B14F-4D97-AF65-F5344CB8AC3E}">
        <p14:creationId xmlns:p14="http://schemas.microsoft.com/office/powerpoint/2010/main" val="2470610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halk board texture with nothing written on it" title="Chalk board texture with nothing written on it">
            <a:extLst>
              <a:ext uri="{FF2B5EF4-FFF2-40B4-BE49-F238E27FC236}">
                <a16:creationId xmlns:a16="http://schemas.microsoft.com/office/drawing/2014/main" id="{7995DD33-258D-4E3B-8A80-CB864DD5F34B}"/>
              </a:ext>
            </a:extLst>
          </p:cNvPr>
          <p:cNvPicPr>
            <a:picLocks noGrp="1" noChangeAspect="1"/>
          </p:cNvPicPr>
          <p:nvPr>
            <p:ph type="pic" sz="quarter" idx="13"/>
          </p:nvPr>
        </p:nvPicPr>
        <p:blipFill>
          <a:blip r:embed="rId3"/>
          <a:stretch>
            <a:fillRect/>
          </a:stretch>
        </p:blipFill>
        <p:spPr>
          <a:xfrm>
            <a:off x="146853" y="144000"/>
            <a:ext cx="11899494" cy="6543524"/>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096000" y="3755314"/>
            <a:ext cx="5385600" cy="1761067"/>
          </a:xfrm>
        </p:spPr>
        <p:txBody>
          <a:bodyPr/>
          <a:lstStyle/>
          <a:p>
            <a:br>
              <a:rPr lang="en-ZA" sz="7200" dirty="0">
                <a:latin typeface="IM FELL English SC" panose="02000000000000000000" pitchFamily="2" charset="0"/>
              </a:rPr>
            </a:br>
            <a:r>
              <a:rPr lang="en-ZA" sz="6000" dirty="0">
                <a:latin typeface="IM FELL English SC" panose="02000000000000000000" pitchFamily="2" charset="0"/>
              </a:rPr>
              <a:t>What Is </a:t>
            </a:r>
            <a:r>
              <a:rPr lang="en-ZA" sz="6000" i="1" dirty="0">
                <a:latin typeface="IM FELL English SC" panose="02000000000000000000" pitchFamily="2" charset="0"/>
              </a:rPr>
              <a:t>In</a:t>
            </a:r>
            <a:r>
              <a:rPr lang="en-ZA" sz="6000" dirty="0">
                <a:latin typeface="IM FELL English SC" panose="02000000000000000000" pitchFamily="2" charset="0"/>
              </a:rPr>
              <a:t> It?</a:t>
            </a:r>
          </a:p>
        </p:txBody>
      </p:sp>
    </p:spTree>
    <p:extLst>
      <p:ext uri="{BB962C8B-B14F-4D97-AF65-F5344CB8AC3E}">
        <p14:creationId xmlns:p14="http://schemas.microsoft.com/office/powerpoint/2010/main" val="554356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99778" y="1054153"/>
            <a:ext cx="10792443" cy="5388849"/>
          </a:xfrm>
          <a:noFill/>
        </p:spPr>
        <p:txBody>
          <a:bodyPr/>
          <a:lstStyle/>
          <a:p>
            <a:pPr algn="ctr">
              <a:lnSpc>
                <a:spcPct val="100000"/>
              </a:lnSpc>
            </a:pPr>
            <a:r>
              <a:rPr lang="en-ZA" sz="6600" dirty="0">
                <a:latin typeface="IM FELL English SC" panose="02000000000000000000" pitchFamily="2" charset="0"/>
              </a:rPr>
              <a:t>Contents: </a:t>
            </a:r>
            <a:r>
              <a:rPr lang="en-ZA" sz="5400" dirty="0">
                <a:latin typeface="IM FELL English SC" panose="02000000000000000000" pitchFamily="2" charset="0"/>
              </a:rPr>
              <a:t>the basics categories</a:t>
            </a:r>
            <a:br>
              <a:rPr lang="en-ZA" sz="6600" dirty="0">
                <a:latin typeface="IM FELL English SC" panose="02000000000000000000" pitchFamily="2" charset="0"/>
              </a:rPr>
            </a:br>
            <a:br>
              <a:rPr lang="en-ZA" sz="2000" dirty="0">
                <a:latin typeface="UglyQua" panose="02000604060000020003" pitchFamily="2" charset="0"/>
              </a:rPr>
            </a:br>
            <a:r>
              <a:rPr lang="en-ZA" sz="2000" dirty="0">
                <a:latin typeface="UglyQua" panose="02000604060000020003" pitchFamily="2" charset="0"/>
              </a:rPr>
              <a:t>The Daily Office (Prayers for times of day)</a:t>
            </a:r>
            <a:br>
              <a:rPr lang="en-ZA" sz="2000" dirty="0">
                <a:latin typeface="UglyQua" panose="02000604060000020003" pitchFamily="2" charset="0"/>
              </a:rPr>
            </a:br>
            <a:br>
              <a:rPr lang="en-ZA" sz="2000" dirty="0">
                <a:latin typeface="UglyQua" panose="02000604060000020003" pitchFamily="2" charset="0"/>
              </a:rPr>
            </a:br>
            <a:r>
              <a:rPr lang="en-ZA" sz="2000" dirty="0">
                <a:latin typeface="UglyQua" panose="02000604060000020003" pitchFamily="2" charset="0"/>
              </a:rPr>
              <a:t>Baptism </a:t>
            </a:r>
            <a:br>
              <a:rPr lang="en-ZA" sz="2000" dirty="0">
                <a:latin typeface="UglyQua" panose="02000604060000020003" pitchFamily="2" charset="0"/>
              </a:rPr>
            </a:br>
            <a:br>
              <a:rPr lang="en-ZA" sz="2000" dirty="0">
                <a:latin typeface="UglyQua" panose="02000604060000020003" pitchFamily="2" charset="0"/>
              </a:rPr>
            </a:br>
            <a:r>
              <a:rPr lang="en-ZA" sz="2000" dirty="0">
                <a:latin typeface="UglyQua" panose="02000604060000020003" pitchFamily="2" charset="0"/>
              </a:rPr>
              <a:t>The Holy Eucharist (Communion)</a:t>
            </a:r>
            <a:br>
              <a:rPr lang="en-ZA" sz="2000" dirty="0">
                <a:latin typeface="UglyQua" panose="02000604060000020003" pitchFamily="2" charset="0"/>
              </a:rPr>
            </a:br>
            <a:br>
              <a:rPr lang="en-ZA" sz="2000" dirty="0">
                <a:latin typeface="UglyQua" panose="02000604060000020003" pitchFamily="2" charset="0"/>
              </a:rPr>
            </a:br>
            <a:r>
              <a:rPr lang="en-ZA" sz="2000" dirty="0">
                <a:latin typeface="UglyQua" panose="02000604060000020003" pitchFamily="2" charset="0"/>
              </a:rPr>
              <a:t>Other Services (Confirmation / Marriage / Confession / Ordination / Anointing / Burial)</a:t>
            </a:r>
            <a:br>
              <a:rPr lang="en-ZA" sz="2000" dirty="0">
                <a:latin typeface="UglyQua" panose="02000604060000020003" pitchFamily="2" charset="0"/>
              </a:rPr>
            </a:br>
            <a:br>
              <a:rPr lang="en-ZA" sz="2000" dirty="0">
                <a:latin typeface="UglyQua" panose="02000604060000020003" pitchFamily="2" charset="0"/>
              </a:rPr>
            </a:br>
            <a:r>
              <a:rPr lang="en-ZA" sz="2000" dirty="0">
                <a:latin typeface="UglyQua" panose="02000604060000020003" pitchFamily="2" charset="0"/>
              </a:rPr>
              <a:t>Psalter – The Psalms of David….  </a:t>
            </a:r>
            <a:r>
              <a:rPr lang="en-ZA" sz="2000" i="1" dirty="0">
                <a:latin typeface="UglyQua" panose="02000604060000020003" pitchFamily="2" charset="0"/>
              </a:rPr>
              <a:t>&amp;</a:t>
            </a:r>
            <a:r>
              <a:rPr lang="en-ZA" sz="2000" dirty="0">
                <a:latin typeface="UglyQua" panose="02000604060000020003" pitchFamily="2" charset="0"/>
              </a:rPr>
              <a:t> Even More Prayers</a:t>
            </a:r>
            <a:br>
              <a:rPr lang="en-ZA" sz="2000" dirty="0">
                <a:latin typeface="UglyQua" panose="02000604060000020003" pitchFamily="2" charset="0"/>
              </a:rPr>
            </a:br>
            <a:br>
              <a:rPr lang="en-ZA" sz="2000" dirty="0">
                <a:latin typeface="UglyQua" panose="02000604060000020003" pitchFamily="2" charset="0"/>
              </a:rPr>
            </a:br>
            <a:r>
              <a:rPr lang="en-ZA" sz="2000" dirty="0">
                <a:latin typeface="UglyQua" panose="02000604060000020003" pitchFamily="2" charset="0"/>
              </a:rPr>
              <a:t>Catechism, Historical Documents</a:t>
            </a:r>
            <a:br>
              <a:rPr lang="en-ZA" sz="2000" dirty="0">
                <a:latin typeface="UglyQua" panose="02000604060000020003" pitchFamily="2" charset="0"/>
              </a:rPr>
            </a:br>
            <a:br>
              <a:rPr lang="en-ZA" sz="2000" dirty="0">
                <a:latin typeface="UglyQua" panose="02000604060000020003" pitchFamily="2" charset="0"/>
              </a:rPr>
            </a:br>
            <a:r>
              <a:rPr lang="en-ZA" sz="2000" dirty="0">
                <a:latin typeface="UglyQua" panose="02000604060000020003" pitchFamily="2" charset="0"/>
              </a:rPr>
              <a:t>Calendar (at the beginning) The Lectionaries (at the end)</a:t>
            </a:r>
            <a:br>
              <a:rPr lang="en-ZA" sz="2000" dirty="0">
                <a:latin typeface="UglyQua" panose="02000604060000020003" pitchFamily="2" charset="0"/>
              </a:rPr>
            </a:br>
            <a:endParaRPr lang="en-ZA" sz="2000" dirty="0">
              <a:latin typeface="UglyQua" panose="02000604060000020003" pitchFamily="2" charset="0"/>
            </a:endParaRPr>
          </a:p>
        </p:txBody>
      </p:sp>
    </p:spTree>
    <p:extLst>
      <p:ext uri="{BB962C8B-B14F-4D97-AF65-F5344CB8AC3E}">
        <p14:creationId xmlns:p14="http://schemas.microsoft.com/office/powerpoint/2010/main" val="391420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halk board texture with nothing written on it" title="Chalk board texture with nothing written on it">
            <a:extLst>
              <a:ext uri="{FF2B5EF4-FFF2-40B4-BE49-F238E27FC236}">
                <a16:creationId xmlns:a16="http://schemas.microsoft.com/office/drawing/2014/main" id="{7995DD33-258D-4E3B-8A80-CB864DD5F34B}"/>
              </a:ext>
            </a:extLst>
          </p:cNvPr>
          <p:cNvPicPr>
            <a:picLocks noGrp="1" noChangeAspect="1"/>
          </p:cNvPicPr>
          <p:nvPr>
            <p:ph type="pic" sz="quarter" idx="13"/>
          </p:nvPr>
        </p:nvPicPr>
        <p:blipFill>
          <a:blip r:embed="rId3"/>
          <a:stretch>
            <a:fillRect/>
          </a:stretch>
        </p:blipFill>
        <p:spPr>
          <a:xfrm>
            <a:off x="146853" y="144000"/>
            <a:ext cx="11899494" cy="6543524"/>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5943600" y="2209801"/>
            <a:ext cx="5385600" cy="3272998"/>
          </a:xfrm>
        </p:spPr>
        <p:txBody>
          <a:bodyPr/>
          <a:lstStyle/>
          <a:p>
            <a:br>
              <a:rPr lang="en-ZA" sz="7200" dirty="0">
                <a:latin typeface="IM FELL English SC" panose="02000000000000000000" pitchFamily="2" charset="0"/>
              </a:rPr>
            </a:br>
            <a:r>
              <a:rPr lang="en-ZA" sz="7200" dirty="0">
                <a:latin typeface="IM FELL English SC" panose="02000000000000000000" pitchFamily="2" charset="0"/>
              </a:rPr>
              <a:t>The BCP: </a:t>
            </a:r>
            <a:r>
              <a:rPr lang="en-ZA" sz="6000" dirty="0">
                <a:latin typeface="IM FELL English SC" panose="02000000000000000000" pitchFamily="2" charset="0"/>
              </a:rPr>
              <a:t>What Is It?</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857067" y="4284133"/>
            <a:ext cx="3243533" cy="944665"/>
          </a:xfrm>
        </p:spPr>
        <p:txBody>
          <a:bodyPr/>
          <a:lstStyle/>
          <a:p>
            <a:r>
              <a:rPr lang="en-ZA" sz="2800" dirty="0">
                <a:latin typeface="IM FELL English" panose="02000000000000000000" pitchFamily="2" charset="0"/>
              </a:rPr>
              <a:t>And what is it </a:t>
            </a:r>
            <a:r>
              <a:rPr lang="en-ZA" sz="2800" i="1" dirty="0">
                <a:latin typeface="IM FELL English" panose="02000000000000000000" pitchFamily="2" charset="0"/>
              </a:rPr>
              <a:t>for</a:t>
            </a:r>
            <a:r>
              <a:rPr lang="en-ZA" sz="2800" dirty="0">
                <a:latin typeface="IM FELL English" panose="02000000000000000000" pitchFamily="2" charset="0"/>
              </a:rPr>
              <a:t>?</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bwMode="grayWhite"/>
        <p:txBody>
          <a:bodyPr/>
          <a:lstStyle/>
          <a:p>
            <a:fld id="{19B51A1E-902D-48AF-9020-955120F399B6}" type="slidenum">
              <a:rPr lang="en-ZA" smtClean="0"/>
              <a:pPr/>
              <a:t>3</a:t>
            </a:fld>
            <a:endParaRPr lang="en-ZA" dirty="0"/>
          </a:p>
        </p:txBody>
      </p:sp>
    </p:spTree>
    <p:extLst>
      <p:ext uri="{BB962C8B-B14F-4D97-AF65-F5344CB8AC3E}">
        <p14:creationId xmlns:p14="http://schemas.microsoft.com/office/powerpoint/2010/main" val="485747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5"/>
          <a:stretch>
            <a:fillRect/>
          </a:stretch>
        </p:blipFill>
        <p:spPr>
          <a:xfrm>
            <a:off x="144000" y="146383"/>
            <a:ext cx="11905200" cy="6565233"/>
          </a:xfrm>
        </p:spPr>
      </p:pic>
      <p:pic>
        <p:nvPicPr>
          <p:cNvPr id="6" name="The Book of Common Prayer in 4 Minutes_ Father Matthew Presents">
            <a:hlinkClick r:id="" action="ppaction://media"/>
            <a:extLst>
              <a:ext uri="{FF2B5EF4-FFF2-40B4-BE49-F238E27FC236}">
                <a16:creationId xmlns:a16="http://schemas.microsoft.com/office/drawing/2014/main" id="{745EDC71-D5B2-4F90-B4A3-5B589EB33D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2825" y="434713"/>
            <a:ext cx="10646350" cy="5988572"/>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734992" y="5471410"/>
            <a:ext cx="10792443" cy="1431100"/>
          </a:xfrm>
          <a:noFill/>
        </p:spPr>
        <p:txBody>
          <a:bodyPr/>
          <a:lstStyle/>
          <a:p>
            <a:pPr algn="ctr">
              <a:lnSpc>
                <a:spcPct val="100000"/>
              </a:lnSpc>
            </a:pPr>
            <a:r>
              <a:rPr lang="en-ZA" sz="6600" dirty="0">
                <a:latin typeface="IM FELL English SC" panose="02000000000000000000" pitchFamily="2" charset="0"/>
              </a:rPr>
              <a:t>Contents: </a:t>
            </a:r>
            <a:r>
              <a:rPr lang="en-ZA" sz="5400" dirty="0">
                <a:latin typeface="IM FELL English SC" panose="02000000000000000000" pitchFamily="2" charset="0"/>
              </a:rPr>
              <a:t>4-minute rundown</a:t>
            </a:r>
            <a:br>
              <a:rPr lang="en-ZA" sz="6600" dirty="0">
                <a:latin typeface="IM FELL English SC" panose="02000000000000000000" pitchFamily="2" charset="0"/>
              </a:rPr>
            </a:br>
            <a:r>
              <a:rPr lang="en-ZA" sz="2000" dirty="0">
                <a:latin typeface="IM FELL English" panose="02000000000000000000" pitchFamily="2" charset="0"/>
              </a:rPr>
              <a:t>(Father Matthew Moretz)</a:t>
            </a:r>
            <a:endParaRPr lang="en-ZA" sz="2000" dirty="0">
              <a:latin typeface="IM FELL English SC" panose="02000000000000000000" pitchFamily="2" charset="0"/>
            </a:endParaRPr>
          </a:p>
        </p:txBody>
      </p:sp>
    </p:spTree>
    <p:extLst>
      <p:ext uri="{BB962C8B-B14F-4D97-AF65-F5344CB8AC3E}">
        <p14:creationId xmlns:p14="http://schemas.microsoft.com/office/powerpoint/2010/main" val="15495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3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halk board texture with nothing written on it" title="Chalk board texture with nothing written on it">
            <a:extLst>
              <a:ext uri="{FF2B5EF4-FFF2-40B4-BE49-F238E27FC236}">
                <a16:creationId xmlns:a16="http://schemas.microsoft.com/office/drawing/2014/main" id="{7995DD33-258D-4E3B-8A80-CB864DD5F34B}"/>
              </a:ext>
            </a:extLst>
          </p:cNvPr>
          <p:cNvPicPr>
            <a:picLocks noGrp="1" noChangeAspect="1"/>
          </p:cNvPicPr>
          <p:nvPr>
            <p:ph type="pic" sz="quarter" idx="13"/>
          </p:nvPr>
        </p:nvPicPr>
        <p:blipFill>
          <a:blip r:embed="rId3"/>
          <a:stretch>
            <a:fillRect/>
          </a:stretch>
        </p:blipFill>
        <p:spPr>
          <a:xfrm>
            <a:off x="146853" y="144000"/>
            <a:ext cx="11899494" cy="6543524"/>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4107766" y="2810933"/>
            <a:ext cx="7221434" cy="2671865"/>
          </a:xfrm>
        </p:spPr>
        <p:txBody>
          <a:bodyPr/>
          <a:lstStyle/>
          <a:p>
            <a:r>
              <a:rPr lang="en-ZA" sz="4800" i="1" dirty="0">
                <a:latin typeface="IM FELL English SC" panose="02000000000000000000" pitchFamily="2" charset="0"/>
              </a:rPr>
              <a:t>Book of Common Prayer </a:t>
            </a:r>
            <a:br>
              <a:rPr lang="en-ZA" sz="4800" dirty="0">
                <a:latin typeface="IM FELL English SC" panose="02000000000000000000" pitchFamily="2" charset="0"/>
              </a:rPr>
            </a:br>
            <a:r>
              <a:rPr lang="en-ZA" sz="4800" dirty="0">
                <a:latin typeface="IM FELL English SC" panose="02000000000000000000" pitchFamily="2" charset="0"/>
              </a:rPr>
              <a:t>Scavenger Hunt</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bwMode="grayWhite"/>
        <p:txBody>
          <a:bodyPr/>
          <a:lstStyle/>
          <a:p>
            <a:fld id="{19B51A1E-902D-48AF-9020-955120F399B6}" type="slidenum">
              <a:rPr lang="en-ZA" smtClean="0"/>
              <a:pPr/>
              <a:t>31</a:t>
            </a:fld>
            <a:endParaRPr lang="en-ZA" dirty="0"/>
          </a:p>
        </p:txBody>
      </p:sp>
      <p:pic>
        <p:nvPicPr>
          <p:cNvPr id="4102" name="Picture 6" descr="Wally Caminando - Where&amp;#39;s Waldo Png Clipart - Full Size Clipart (#5337933)  - PinClipart">
            <a:extLst>
              <a:ext uri="{FF2B5EF4-FFF2-40B4-BE49-F238E27FC236}">
                <a16:creationId xmlns:a16="http://schemas.microsoft.com/office/drawing/2014/main" id="{69749C72-26E7-4271-A354-74DEC5F6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915" y="1703582"/>
            <a:ext cx="2077921" cy="4886565"/>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5431836" y="4471337"/>
            <a:ext cx="5328451" cy="687362"/>
          </a:xfrm>
        </p:spPr>
        <p:txBody>
          <a:bodyPr/>
          <a:lstStyle/>
          <a:p>
            <a:r>
              <a:rPr lang="en-ZA" sz="2800" dirty="0">
                <a:latin typeface="IM FELL English" panose="02000000000000000000" pitchFamily="2" charset="0"/>
              </a:rPr>
              <a:t>Or: Where is it, in the BCP?</a:t>
            </a:r>
          </a:p>
        </p:txBody>
      </p:sp>
    </p:spTree>
    <p:extLst>
      <p:ext uri="{BB962C8B-B14F-4D97-AF65-F5344CB8AC3E}">
        <p14:creationId xmlns:p14="http://schemas.microsoft.com/office/powerpoint/2010/main" val="3644783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46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3EF39A-357E-4115-82C7-0E1D65E2553D}"/>
              </a:ext>
            </a:extLst>
          </p:cNvPr>
          <p:cNvSpPr>
            <a:spLocks noGrp="1"/>
          </p:cNvSpPr>
          <p:nvPr>
            <p:ph idx="1"/>
          </p:nvPr>
        </p:nvSpPr>
        <p:spPr>
          <a:xfrm>
            <a:off x="431999" y="1512000"/>
            <a:ext cx="3730425" cy="4679250"/>
          </a:xfrm>
        </p:spPr>
        <p:txBody>
          <a:bodyPr/>
          <a:lstStyle/>
          <a:p>
            <a:r>
              <a:rPr lang="en-US" sz="2800" dirty="0">
                <a:solidFill>
                  <a:schemeClr val="bg2"/>
                </a:solidFill>
                <a:latin typeface="Arial Rounded MT Bold" panose="020F0704030504030204" pitchFamily="34" charset="0"/>
              </a:rPr>
              <a:t>The suggested collects for use after the Prayers of the People? </a:t>
            </a: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Psalm 40? </a:t>
            </a: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A “Penitential Order” for opening Eucharist, Rite 2?</a:t>
            </a:r>
          </a:p>
        </p:txBody>
      </p:sp>
      <p:sp>
        <p:nvSpPr>
          <p:cNvPr id="5" name="Title 4">
            <a:extLst>
              <a:ext uri="{FF2B5EF4-FFF2-40B4-BE49-F238E27FC236}">
                <a16:creationId xmlns:a16="http://schemas.microsoft.com/office/drawing/2014/main" id="{F02DA6EA-7706-4C50-80DC-CA1A36EC104F}"/>
              </a:ext>
            </a:extLst>
          </p:cNvPr>
          <p:cNvSpPr>
            <a:spLocks noGrp="1"/>
          </p:cNvSpPr>
          <p:nvPr>
            <p:ph type="title"/>
          </p:nvPr>
        </p:nvSpPr>
        <p:spPr/>
        <p:txBody>
          <a:bodyPr/>
          <a:lstStyle/>
          <a:p>
            <a:r>
              <a:rPr lang="en-US" sz="4000" dirty="0">
                <a:solidFill>
                  <a:schemeClr val="accent3"/>
                </a:solidFill>
              </a:rPr>
              <a:t>“Big Things” :  </a:t>
            </a:r>
            <a:r>
              <a:rPr lang="en-US" sz="4000" dirty="0">
                <a:solidFill>
                  <a:schemeClr val="bg2">
                    <a:lumMod val="50000"/>
                  </a:schemeClr>
                </a:solidFill>
              </a:rPr>
              <a:t>Working Alone, can you find…</a:t>
            </a:r>
          </a:p>
        </p:txBody>
      </p:sp>
      <p:sp>
        <p:nvSpPr>
          <p:cNvPr id="6" name="Content Placeholder 5">
            <a:extLst>
              <a:ext uri="{FF2B5EF4-FFF2-40B4-BE49-F238E27FC236}">
                <a16:creationId xmlns:a16="http://schemas.microsoft.com/office/drawing/2014/main" id="{90DC1F88-92B4-4928-AAEA-A7171B96E548}"/>
              </a:ext>
            </a:extLst>
          </p:cNvPr>
          <p:cNvSpPr>
            <a:spLocks noGrp="1"/>
          </p:cNvSpPr>
          <p:nvPr>
            <p:ph idx="33"/>
          </p:nvPr>
        </p:nvSpPr>
        <p:spPr>
          <a:xfrm>
            <a:off x="4302000" y="1512000"/>
            <a:ext cx="3600000" cy="4831650"/>
          </a:xfrm>
        </p:spPr>
        <p:txBody>
          <a:bodyPr/>
          <a:lstStyle/>
          <a:p>
            <a:r>
              <a:rPr lang="en-US" sz="2800" dirty="0">
                <a:solidFill>
                  <a:schemeClr val="bg2"/>
                </a:solidFill>
                <a:latin typeface="Arial Rounded MT Bold" panose="020F0704030504030204" pitchFamily="34" charset="0"/>
              </a:rPr>
              <a:t>The Great Litany? </a:t>
            </a:r>
          </a:p>
          <a:p>
            <a:endParaRPr lang="en-US" sz="2800" dirty="0">
              <a:solidFill>
                <a:schemeClr val="bg2"/>
              </a:solidFill>
              <a:latin typeface="Arial Rounded MT Bold" panose="020F0704030504030204" pitchFamily="34" charset="0"/>
            </a:endParaRP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Authorized ways to use the Psalms during services?</a:t>
            </a:r>
          </a:p>
          <a:p>
            <a:endParaRPr lang="en-US" sz="2800" dirty="0">
              <a:solidFill>
                <a:schemeClr val="bg2"/>
              </a:solidFill>
              <a:latin typeface="Arial Rounded MT Bold" panose="020F0704030504030204" pitchFamily="34" charset="0"/>
            </a:endParaRP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The Baptismal Covenant?</a:t>
            </a:r>
          </a:p>
          <a:p>
            <a:endParaRPr lang="en-US" sz="2800" dirty="0">
              <a:solidFill>
                <a:schemeClr val="bg2"/>
              </a:solidFill>
              <a:latin typeface="Arial Rounded MT Bold" panose="020F0704030504030204" pitchFamily="34" charset="0"/>
            </a:endParaRPr>
          </a:p>
        </p:txBody>
      </p:sp>
      <p:sp>
        <p:nvSpPr>
          <p:cNvPr id="7" name="Content Placeholder 6">
            <a:extLst>
              <a:ext uri="{FF2B5EF4-FFF2-40B4-BE49-F238E27FC236}">
                <a16:creationId xmlns:a16="http://schemas.microsoft.com/office/drawing/2014/main" id="{C74C74D1-AC8E-4A63-989E-6F6B6FDE79EF}"/>
              </a:ext>
            </a:extLst>
          </p:cNvPr>
          <p:cNvSpPr>
            <a:spLocks noGrp="1"/>
          </p:cNvSpPr>
          <p:nvPr>
            <p:ph idx="34"/>
          </p:nvPr>
        </p:nvSpPr>
        <p:spPr/>
        <p:txBody>
          <a:bodyPr/>
          <a:lstStyle/>
          <a:p>
            <a:r>
              <a:rPr lang="en-US" sz="2800" dirty="0">
                <a:solidFill>
                  <a:schemeClr val="bg2"/>
                </a:solidFill>
                <a:latin typeface="Arial Rounded MT Bold" panose="020F0704030504030204" pitchFamily="34" charset="0"/>
              </a:rPr>
              <a:t>Reconciliation of a Penitent? </a:t>
            </a:r>
          </a:p>
          <a:p>
            <a:endParaRPr lang="en-US" sz="2800" dirty="0">
              <a:solidFill>
                <a:schemeClr val="bg2"/>
              </a:solidFill>
              <a:latin typeface="Arial Rounded MT Bold" panose="020F0704030504030204" pitchFamily="34" charset="0"/>
            </a:endParaRP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The Catechism?</a:t>
            </a:r>
          </a:p>
          <a:p>
            <a:endParaRPr lang="en-US" sz="2800" dirty="0">
              <a:solidFill>
                <a:schemeClr val="bg2"/>
              </a:solidFill>
              <a:latin typeface="Arial Rounded MT Bold" panose="020F0704030504030204" pitchFamily="34" charset="0"/>
            </a:endParaRP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A form for House Blessing?</a:t>
            </a:r>
          </a:p>
          <a:p>
            <a:endParaRPr lang="en-US" dirty="0"/>
          </a:p>
        </p:txBody>
      </p:sp>
    </p:spTree>
    <p:extLst>
      <p:ext uri="{BB962C8B-B14F-4D97-AF65-F5344CB8AC3E}">
        <p14:creationId xmlns:p14="http://schemas.microsoft.com/office/powerpoint/2010/main" val="1493848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46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3EF39A-357E-4115-82C7-0E1D65E2553D}"/>
              </a:ext>
            </a:extLst>
          </p:cNvPr>
          <p:cNvSpPr>
            <a:spLocks noGrp="1"/>
          </p:cNvSpPr>
          <p:nvPr>
            <p:ph idx="1"/>
          </p:nvPr>
        </p:nvSpPr>
        <p:spPr>
          <a:xfrm>
            <a:off x="431999" y="1512000"/>
            <a:ext cx="3730425" cy="4679250"/>
          </a:xfrm>
        </p:spPr>
        <p:txBody>
          <a:bodyPr/>
          <a:lstStyle/>
          <a:p>
            <a:r>
              <a:rPr lang="en-US" sz="2800" dirty="0">
                <a:solidFill>
                  <a:schemeClr val="bg2"/>
                </a:solidFill>
                <a:latin typeface="Arial Rounded MT Bold" panose="020F0704030504030204" pitchFamily="34" charset="0"/>
              </a:rPr>
              <a:t>The suggested collects for use after the Prayers of the People? </a:t>
            </a: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Psalm 40? </a:t>
            </a: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A “Penitential Order” for opening Eucharist, Rite 2?</a:t>
            </a:r>
          </a:p>
        </p:txBody>
      </p:sp>
      <p:sp>
        <p:nvSpPr>
          <p:cNvPr id="5" name="Title 4">
            <a:extLst>
              <a:ext uri="{FF2B5EF4-FFF2-40B4-BE49-F238E27FC236}">
                <a16:creationId xmlns:a16="http://schemas.microsoft.com/office/drawing/2014/main" id="{F02DA6EA-7706-4C50-80DC-CA1A36EC104F}"/>
              </a:ext>
            </a:extLst>
          </p:cNvPr>
          <p:cNvSpPr>
            <a:spLocks noGrp="1"/>
          </p:cNvSpPr>
          <p:nvPr>
            <p:ph type="title"/>
          </p:nvPr>
        </p:nvSpPr>
        <p:spPr/>
        <p:txBody>
          <a:bodyPr/>
          <a:lstStyle/>
          <a:p>
            <a:r>
              <a:rPr lang="en-US" sz="4000" dirty="0">
                <a:solidFill>
                  <a:schemeClr val="accent3"/>
                </a:solidFill>
              </a:rPr>
              <a:t>“Big Things” :  </a:t>
            </a:r>
            <a:r>
              <a:rPr lang="en-US" sz="4000" dirty="0">
                <a:solidFill>
                  <a:schemeClr val="bg2">
                    <a:lumMod val="50000"/>
                  </a:schemeClr>
                </a:solidFill>
              </a:rPr>
              <a:t>Working Alone, can you find…</a:t>
            </a:r>
          </a:p>
        </p:txBody>
      </p:sp>
      <p:sp>
        <p:nvSpPr>
          <p:cNvPr id="6" name="Content Placeholder 5">
            <a:extLst>
              <a:ext uri="{FF2B5EF4-FFF2-40B4-BE49-F238E27FC236}">
                <a16:creationId xmlns:a16="http://schemas.microsoft.com/office/drawing/2014/main" id="{90DC1F88-92B4-4928-AAEA-A7171B96E548}"/>
              </a:ext>
            </a:extLst>
          </p:cNvPr>
          <p:cNvSpPr>
            <a:spLocks noGrp="1"/>
          </p:cNvSpPr>
          <p:nvPr>
            <p:ph idx="33"/>
          </p:nvPr>
        </p:nvSpPr>
        <p:spPr>
          <a:xfrm>
            <a:off x="4302000" y="1512000"/>
            <a:ext cx="3600000" cy="4831650"/>
          </a:xfrm>
        </p:spPr>
        <p:txBody>
          <a:bodyPr/>
          <a:lstStyle/>
          <a:p>
            <a:r>
              <a:rPr lang="en-US" sz="2800" dirty="0">
                <a:solidFill>
                  <a:schemeClr val="bg2"/>
                </a:solidFill>
                <a:latin typeface="Arial Rounded MT Bold" panose="020F0704030504030204" pitchFamily="34" charset="0"/>
              </a:rPr>
              <a:t>The Great Litany? </a:t>
            </a:r>
          </a:p>
          <a:p>
            <a:endParaRPr lang="en-US" sz="2800" dirty="0">
              <a:solidFill>
                <a:schemeClr val="bg2"/>
              </a:solidFill>
              <a:latin typeface="Arial Rounded MT Bold" panose="020F0704030504030204" pitchFamily="34" charset="0"/>
            </a:endParaRP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Authorized ways to use the Psalms during services?</a:t>
            </a:r>
          </a:p>
          <a:p>
            <a:endParaRPr lang="en-US" sz="2800" dirty="0">
              <a:solidFill>
                <a:schemeClr val="bg2"/>
              </a:solidFill>
              <a:latin typeface="Arial Rounded MT Bold" panose="020F0704030504030204" pitchFamily="34" charset="0"/>
            </a:endParaRP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The Baptismal Covenant?</a:t>
            </a:r>
          </a:p>
          <a:p>
            <a:endParaRPr lang="en-US" sz="2800" dirty="0">
              <a:solidFill>
                <a:schemeClr val="bg2"/>
              </a:solidFill>
              <a:latin typeface="Arial Rounded MT Bold" panose="020F0704030504030204" pitchFamily="34" charset="0"/>
            </a:endParaRPr>
          </a:p>
        </p:txBody>
      </p:sp>
      <p:sp>
        <p:nvSpPr>
          <p:cNvPr id="7" name="Content Placeholder 6">
            <a:extLst>
              <a:ext uri="{FF2B5EF4-FFF2-40B4-BE49-F238E27FC236}">
                <a16:creationId xmlns:a16="http://schemas.microsoft.com/office/drawing/2014/main" id="{C74C74D1-AC8E-4A63-989E-6F6B6FDE79EF}"/>
              </a:ext>
            </a:extLst>
          </p:cNvPr>
          <p:cNvSpPr>
            <a:spLocks noGrp="1"/>
          </p:cNvSpPr>
          <p:nvPr>
            <p:ph idx="34"/>
          </p:nvPr>
        </p:nvSpPr>
        <p:spPr/>
        <p:txBody>
          <a:bodyPr/>
          <a:lstStyle/>
          <a:p>
            <a:r>
              <a:rPr lang="en-US" sz="2800" dirty="0">
                <a:solidFill>
                  <a:schemeClr val="bg2"/>
                </a:solidFill>
                <a:latin typeface="Arial Rounded MT Bold" panose="020F0704030504030204" pitchFamily="34" charset="0"/>
              </a:rPr>
              <a:t>Reconciliation of a Penitent? </a:t>
            </a:r>
          </a:p>
          <a:p>
            <a:endParaRPr lang="en-US" sz="2800" dirty="0">
              <a:solidFill>
                <a:schemeClr val="bg2"/>
              </a:solidFill>
              <a:latin typeface="Arial Rounded MT Bold" panose="020F0704030504030204" pitchFamily="34" charset="0"/>
            </a:endParaRPr>
          </a:p>
          <a:p>
            <a:endParaRPr lang="en-US" sz="28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The Catechism?</a:t>
            </a:r>
          </a:p>
          <a:p>
            <a:endParaRPr lang="en-US" sz="2800" dirty="0">
              <a:solidFill>
                <a:schemeClr val="bg2"/>
              </a:solidFill>
              <a:latin typeface="Arial Rounded MT Bold" panose="020F0704030504030204" pitchFamily="34" charset="0"/>
            </a:endParaRPr>
          </a:p>
          <a:p>
            <a:endParaRPr lang="en-US" sz="2800" dirty="0">
              <a:solidFill>
                <a:schemeClr val="bg2"/>
              </a:solidFill>
              <a:latin typeface="Arial Rounded MT Bold" panose="020F0704030504030204" pitchFamily="34" charset="0"/>
            </a:endParaRPr>
          </a:p>
          <a:p>
            <a:r>
              <a:rPr lang="en-US" sz="2800" strike="sngStrike" dirty="0">
                <a:solidFill>
                  <a:schemeClr val="accent2">
                    <a:lumMod val="50000"/>
                  </a:schemeClr>
                </a:solidFill>
                <a:latin typeface="Arial Rounded MT Bold" panose="020F0704030504030204" pitchFamily="34" charset="0"/>
              </a:rPr>
              <a:t>A form for House Blessing?</a:t>
            </a:r>
          </a:p>
          <a:p>
            <a:endParaRPr lang="en-US" dirty="0"/>
          </a:p>
        </p:txBody>
      </p:sp>
      <p:pic>
        <p:nvPicPr>
          <p:cNvPr id="8" name="Picture 2" descr="Find Waldo Game - App Lab">
            <a:extLst>
              <a:ext uri="{FF2B5EF4-FFF2-40B4-BE49-F238E27FC236}">
                <a16:creationId xmlns:a16="http://schemas.microsoft.com/office/drawing/2014/main" id="{54234EB5-CDAA-45AB-9BD0-6300D467E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318850" y="3927825"/>
            <a:ext cx="2596025"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106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46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2DA6EA-7706-4C50-80DC-CA1A36EC104F}"/>
              </a:ext>
            </a:extLst>
          </p:cNvPr>
          <p:cNvSpPr>
            <a:spLocks noGrp="1"/>
          </p:cNvSpPr>
          <p:nvPr>
            <p:ph type="title"/>
          </p:nvPr>
        </p:nvSpPr>
        <p:spPr>
          <a:xfrm>
            <a:off x="432000" y="431999"/>
            <a:ext cx="11340000" cy="1080001"/>
          </a:xfrm>
        </p:spPr>
        <p:txBody>
          <a:bodyPr/>
          <a:lstStyle/>
          <a:p>
            <a:r>
              <a:rPr lang="en-US" sz="4000" dirty="0">
                <a:solidFill>
                  <a:schemeClr val="accent3"/>
                </a:solidFill>
              </a:rPr>
              <a:t>“Medium-sized Things” :  </a:t>
            </a:r>
            <a:r>
              <a:rPr lang="en-US" sz="4000" dirty="0">
                <a:solidFill>
                  <a:schemeClr val="bg2">
                    <a:lumMod val="50000"/>
                  </a:schemeClr>
                </a:solidFill>
              </a:rPr>
              <a:t>Who can find </a:t>
            </a:r>
            <a:r>
              <a:rPr lang="en-US" sz="4000" i="1" dirty="0">
                <a:solidFill>
                  <a:schemeClr val="bg2">
                    <a:lumMod val="50000"/>
                  </a:schemeClr>
                </a:solidFill>
              </a:rPr>
              <a:t>first</a:t>
            </a:r>
            <a:r>
              <a:rPr lang="en-US" sz="4000" dirty="0">
                <a:solidFill>
                  <a:schemeClr val="bg2">
                    <a:lumMod val="50000"/>
                  </a:schemeClr>
                </a:solidFill>
              </a:rPr>
              <a:t>… </a:t>
            </a:r>
          </a:p>
        </p:txBody>
      </p:sp>
      <p:pic>
        <p:nvPicPr>
          <p:cNvPr id="6146" name="Picture 2" descr="Where&amp;#39;s Waldo – At Home">
            <a:extLst>
              <a:ext uri="{FF2B5EF4-FFF2-40B4-BE49-F238E27FC236}">
                <a16:creationId xmlns:a16="http://schemas.microsoft.com/office/drawing/2014/main" id="{9A27144A-3737-41ED-AB34-37ED64769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9602" y="2589713"/>
            <a:ext cx="3023728"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ere&amp;#39;s Waldo? IRL (in real life) - The Game Gal">
            <a:extLst>
              <a:ext uri="{FF2B5EF4-FFF2-40B4-BE49-F238E27FC236}">
                <a16:creationId xmlns:a16="http://schemas.microsoft.com/office/drawing/2014/main" id="{ABE7902C-7303-4EA6-A89A-DA26B0986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983" y="1997702"/>
            <a:ext cx="2903017" cy="28625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here&amp;#39;s Wally? - Kids corner - Welcome to Walker Books Australia | Wheres  wally, Kids corner, Wally">
            <a:extLst>
              <a:ext uri="{FF2B5EF4-FFF2-40B4-BE49-F238E27FC236}">
                <a16:creationId xmlns:a16="http://schemas.microsoft.com/office/drawing/2014/main" id="{EFD02C90-7CCF-4A18-8A1D-A34FA9CB02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1019445"/>
            <a:ext cx="1263450" cy="2797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50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46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3EF39A-357E-4115-82C7-0E1D65E2553D}"/>
              </a:ext>
            </a:extLst>
          </p:cNvPr>
          <p:cNvSpPr>
            <a:spLocks noGrp="1"/>
          </p:cNvSpPr>
          <p:nvPr>
            <p:ph idx="1"/>
          </p:nvPr>
        </p:nvSpPr>
        <p:spPr>
          <a:xfrm>
            <a:off x="432001" y="4800599"/>
            <a:ext cx="3600000" cy="1819275"/>
          </a:xfrm>
        </p:spPr>
        <p:txBody>
          <a:bodyPr/>
          <a:lstStyle/>
          <a:p>
            <a:r>
              <a:rPr lang="en-US" sz="2800" dirty="0">
                <a:solidFill>
                  <a:schemeClr val="bg2"/>
                </a:solidFill>
                <a:latin typeface="Arial Rounded MT Bold" panose="020F0704030504030204" pitchFamily="34" charset="0"/>
              </a:rPr>
              <a:t>“Proper Prefaces” for the Eucharistic Prayer, for Rite I? </a:t>
            </a:r>
          </a:p>
        </p:txBody>
      </p:sp>
      <p:sp>
        <p:nvSpPr>
          <p:cNvPr id="5" name="Title 4">
            <a:extLst>
              <a:ext uri="{FF2B5EF4-FFF2-40B4-BE49-F238E27FC236}">
                <a16:creationId xmlns:a16="http://schemas.microsoft.com/office/drawing/2014/main" id="{F02DA6EA-7706-4C50-80DC-CA1A36EC104F}"/>
              </a:ext>
            </a:extLst>
          </p:cNvPr>
          <p:cNvSpPr>
            <a:spLocks noGrp="1"/>
          </p:cNvSpPr>
          <p:nvPr>
            <p:ph type="title"/>
          </p:nvPr>
        </p:nvSpPr>
        <p:spPr>
          <a:xfrm>
            <a:off x="432000" y="431999"/>
            <a:ext cx="11340000" cy="1080001"/>
          </a:xfrm>
        </p:spPr>
        <p:txBody>
          <a:bodyPr/>
          <a:lstStyle/>
          <a:p>
            <a:r>
              <a:rPr lang="en-US" sz="4000" dirty="0">
                <a:solidFill>
                  <a:schemeClr val="accent3"/>
                </a:solidFill>
              </a:rPr>
              <a:t>“Medium-sized Things” :  </a:t>
            </a:r>
            <a:r>
              <a:rPr lang="en-US" sz="4000" dirty="0">
                <a:solidFill>
                  <a:schemeClr val="bg2">
                    <a:lumMod val="50000"/>
                  </a:schemeClr>
                </a:solidFill>
              </a:rPr>
              <a:t>Who can find </a:t>
            </a:r>
            <a:r>
              <a:rPr lang="en-US" sz="4000" i="1" dirty="0">
                <a:solidFill>
                  <a:schemeClr val="bg2">
                    <a:lumMod val="50000"/>
                  </a:schemeClr>
                </a:solidFill>
              </a:rPr>
              <a:t>first</a:t>
            </a:r>
            <a:r>
              <a:rPr lang="en-US" sz="4000" dirty="0">
                <a:solidFill>
                  <a:schemeClr val="bg2">
                    <a:lumMod val="50000"/>
                  </a:schemeClr>
                </a:solidFill>
              </a:rPr>
              <a:t>… </a:t>
            </a:r>
          </a:p>
        </p:txBody>
      </p:sp>
      <p:pic>
        <p:nvPicPr>
          <p:cNvPr id="6146" name="Picture 2" descr="Where&amp;#39;s Waldo – At Home">
            <a:extLst>
              <a:ext uri="{FF2B5EF4-FFF2-40B4-BE49-F238E27FC236}">
                <a16:creationId xmlns:a16="http://schemas.microsoft.com/office/drawing/2014/main" id="{9A27144A-3737-41ED-AB34-37ED64769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9602" y="2589713"/>
            <a:ext cx="3023728"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ere&amp;#39;s Waldo? IRL (in real life) - The Game Gal">
            <a:extLst>
              <a:ext uri="{FF2B5EF4-FFF2-40B4-BE49-F238E27FC236}">
                <a16:creationId xmlns:a16="http://schemas.microsoft.com/office/drawing/2014/main" id="{ABE7902C-7303-4EA6-A89A-DA26B0986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983" y="1997702"/>
            <a:ext cx="2903017" cy="28625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here&amp;#39;s Wally? - Kids corner - Welcome to Walker Books Australia | Wheres  wally, Kids corner, Wally">
            <a:extLst>
              <a:ext uri="{FF2B5EF4-FFF2-40B4-BE49-F238E27FC236}">
                <a16:creationId xmlns:a16="http://schemas.microsoft.com/office/drawing/2014/main" id="{EFD02C90-7CCF-4A18-8A1D-A34FA9CB02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1019445"/>
            <a:ext cx="1263450" cy="2797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0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46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3EF39A-357E-4115-82C7-0E1D65E2553D}"/>
              </a:ext>
            </a:extLst>
          </p:cNvPr>
          <p:cNvSpPr>
            <a:spLocks noGrp="1"/>
          </p:cNvSpPr>
          <p:nvPr>
            <p:ph idx="1"/>
          </p:nvPr>
        </p:nvSpPr>
        <p:spPr>
          <a:xfrm>
            <a:off x="432001" y="4800599"/>
            <a:ext cx="3600000" cy="1819275"/>
          </a:xfrm>
        </p:spPr>
        <p:txBody>
          <a:bodyPr/>
          <a:lstStyle/>
          <a:p>
            <a:r>
              <a:rPr lang="en-US" sz="2800" dirty="0">
                <a:solidFill>
                  <a:schemeClr val="bg2"/>
                </a:solidFill>
                <a:latin typeface="Arial Rounded MT Bold" panose="020F0704030504030204" pitchFamily="34" charset="0"/>
              </a:rPr>
              <a:t>“Proper Prefaces” for the Eucharistic Prayer, for Rite I? </a:t>
            </a:r>
          </a:p>
        </p:txBody>
      </p:sp>
      <p:sp>
        <p:nvSpPr>
          <p:cNvPr id="5" name="Title 4">
            <a:extLst>
              <a:ext uri="{FF2B5EF4-FFF2-40B4-BE49-F238E27FC236}">
                <a16:creationId xmlns:a16="http://schemas.microsoft.com/office/drawing/2014/main" id="{F02DA6EA-7706-4C50-80DC-CA1A36EC104F}"/>
              </a:ext>
            </a:extLst>
          </p:cNvPr>
          <p:cNvSpPr>
            <a:spLocks noGrp="1"/>
          </p:cNvSpPr>
          <p:nvPr>
            <p:ph type="title"/>
          </p:nvPr>
        </p:nvSpPr>
        <p:spPr>
          <a:xfrm>
            <a:off x="432000" y="431999"/>
            <a:ext cx="11340000" cy="1080001"/>
          </a:xfrm>
        </p:spPr>
        <p:txBody>
          <a:bodyPr/>
          <a:lstStyle/>
          <a:p>
            <a:r>
              <a:rPr lang="en-US" sz="4000" dirty="0">
                <a:solidFill>
                  <a:schemeClr val="accent3"/>
                </a:solidFill>
              </a:rPr>
              <a:t>“Medium-sized Things” :  </a:t>
            </a:r>
            <a:r>
              <a:rPr lang="en-US" sz="4000" dirty="0">
                <a:solidFill>
                  <a:schemeClr val="bg2">
                    <a:lumMod val="50000"/>
                  </a:schemeClr>
                </a:solidFill>
              </a:rPr>
              <a:t>Who can find </a:t>
            </a:r>
            <a:r>
              <a:rPr lang="en-US" sz="4000" i="1" dirty="0">
                <a:solidFill>
                  <a:schemeClr val="bg2">
                    <a:lumMod val="50000"/>
                  </a:schemeClr>
                </a:solidFill>
              </a:rPr>
              <a:t>first</a:t>
            </a:r>
            <a:r>
              <a:rPr lang="en-US" sz="4000" dirty="0">
                <a:solidFill>
                  <a:schemeClr val="bg2">
                    <a:lumMod val="50000"/>
                  </a:schemeClr>
                </a:solidFill>
              </a:rPr>
              <a:t>… </a:t>
            </a:r>
          </a:p>
        </p:txBody>
      </p:sp>
      <p:sp>
        <p:nvSpPr>
          <p:cNvPr id="6" name="Content Placeholder 5">
            <a:extLst>
              <a:ext uri="{FF2B5EF4-FFF2-40B4-BE49-F238E27FC236}">
                <a16:creationId xmlns:a16="http://schemas.microsoft.com/office/drawing/2014/main" id="{90DC1F88-92B4-4928-AAEA-A7171B96E548}"/>
              </a:ext>
            </a:extLst>
          </p:cNvPr>
          <p:cNvSpPr>
            <a:spLocks noGrp="1"/>
          </p:cNvSpPr>
          <p:nvPr>
            <p:ph idx="33"/>
          </p:nvPr>
        </p:nvSpPr>
        <p:spPr>
          <a:xfrm>
            <a:off x="4296000" y="4800599"/>
            <a:ext cx="3600000" cy="1971675"/>
          </a:xfrm>
        </p:spPr>
        <p:txBody>
          <a:bodyPr/>
          <a:lstStyle/>
          <a:p>
            <a:r>
              <a:rPr lang="en-US" sz="2800" dirty="0">
                <a:solidFill>
                  <a:schemeClr val="bg1"/>
                </a:solidFill>
                <a:latin typeface="Arial Rounded MT Bold" panose="020F0704030504030204" pitchFamily="34" charset="0"/>
              </a:rPr>
              <a:t>The Offertory Sentences, for use with Rite 2?</a:t>
            </a:r>
          </a:p>
          <a:p>
            <a:endParaRPr lang="en-US" sz="2800" dirty="0">
              <a:solidFill>
                <a:schemeClr val="bg2"/>
              </a:solidFill>
              <a:latin typeface="Arial Rounded MT Bold" panose="020F0704030504030204" pitchFamily="34" charset="0"/>
            </a:endParaRPr>
          </a:p>
        </p:txBody>
      </p:sp>
      <p:pic>
        <p:nvPicPr>
          <p:cNvPr id="6146" name="Picture 2" descr="Where&amp;#39;s Waldo – At Home">
            <a:extLst>
              <a:ext uri="{FF2B5EF4-FFF2-40B4-BE49-F238E27FC236}">
                <a16:creationId xmlns:a16="http://schemas.microsoft.com/office/drawing/2014/main" id="{9A27144A-3737-41ED-AB34-37ED64769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9602" y="2589713"/>
            <a:ext cx="3023728"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ere&amp;#39;s Waldo? IRL (in real life) - The Game Gal">
            <a:extLst>
              <a:ext uri="{FF2B5EF4-FFF2-40B4-BE49-F238E27FC236}">
                <a16:creationId xmlns:a16="http://schemas.microsoft.com/office/drawing/2014/main" id="{ABE7902C-7303-4EA6-A89A-DA26B0986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983" y="1997702"/>
            <a:ext cx="2903017" cy="28625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here&amp;#39;s Wally? - Kids corner - Welcome to Walker Books Australia | Wheres  wally, Kids corner, Wally">
            <a:extLst>
              <a:ext uri="{FF2B5EF4-FFF2-40B4-BE49-F238E27FC236}">
                <a16:creationId xmlns:a16="http://schemas.microsoft.com/office/drawing/2014/main" id="{EFD02C90-7CCF-4A18-8A1D-A34FA9CB02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1019445"/>
            <a:ext cx="1263450" cy="2797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371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46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3EF39A-357E-4115-82C7-0E1D65E2553D}"/>
              </a:ext>
            </a:extLst>
          </p:cNvPr>
          <p:cNvSpPr>
            <a:spLocks noGrp="1"/>
          </p:cNvSpPr>
          <p:nvPr>
            <p:ph idx="1"/>
          </p:nvPr>
        </p:nvSpPr>
        <p:spPr>
          <a:xfrm>
            <a:off x="432001" y="4800599"/>
            <a:ext cx="3600000" cy="1819275"/>
          </a:xfrm>
        </p:spPr>
        <p:txBody>
          <a:bodyPr/>
          <a:lstStyle/>
          <a:p>
            <a:r>
              <a:rPr lang="en-US" sz="2800" dirty="0">
                <a:solidFill>
                  <a:schemeClr val="bg2"/>
                </a:solidFill>
                <a:latin typeface="Arial Rounded MT Bold" panose="020F0704030504030204" pitchFamily="34" charset="0"/>
              </a:rPr>
              <a:t>“Proper Prefaces” for the Eucharistic Prayer, for Rite I? </a:t>
            </a:r>
          </a:p>
        </p:txBody>
      </p:sp>
      <p:sp>
        <p:nvSpPr>
          <p:cNvPr id="5" name="Title 4">
            <a:extLst>
              <a:ext uri="{FF2B5EF4-FFF2-40B4-BE49-F238E27FC236}">
                <a16:creationId xmlns:a16="http://schemas.microsoft.com/office/drawing/2014/main" id="{F02DA6EA-7706-4C50-80DC-CA1A36EC104F}"/>
              </a:ext>
            </a:extLst>
          </p:cNvPr>
          <p:cNvSpPr>
            <a:spLocks noGrp="1"/>
          </p:cNvSpPr>
          <p:nvPr>
            <p:ph type="title"/>
          </p:nvPr>
        </p:nvSpPr>
        <p:spPr>
          <a:xfrm>
            <a:off x="432000" y="431999"/>
            <a:ext cx="11340000" cy="1080001"/>
          </a:xfrm>
        </p:spPr>
        <p:txBody>
          <a:bodyPr/>
          <a:lstStyle/>
          <a:p>
            <a:r>
              <a:rPr lang="en-US" sz="4000" dirty="0">
                <a:solidFill>
                  <a:schemeClr val="accent3"/>
                </a:solidFill>
              </a:rPr>
              <a:t>“Medium-sized Things” :  </a:t>
            </a:r>
            <a:r>
              <a:rPr lang="en-US" sz="4000" dirty="0">
                <a:solidFill>
                  <a:schemeClr val="bg2">
                    <a:lumMod val="50000"/>
                  </a:schemeClr>
                </a:solidFill>
              </a:rPr>
              <a:t>Who can find </a:t>
            </a:r>
            <a:r>
              <a:rPr lang="en-US" sz="4000" i="1" dirty="0">
                <a:solidFill>
                  <a:schemeClr val="bg2">
                    <a:lumMod val="50000"/>
                  </a:schemeClr>
                </a:solidFill>
              </a:rPr>
              <a:t>first</a:t>
            </a:r>
            <a:r>
              <a:rPr lang="en-US" sz="4000" dirty="0">
                <a:solidFill>
                  <a:schemeClr val="bg2">
                    <a:lumMod val="50000"/>
                  </a:schemeClr>
                </a:solidFill>
              </a:rPr>
              <a:t>… </a:t>
            </a:r>
          </a:p>
        </p:txBody>
      </p:sp>
      <p:sp>
        <p:nvSpPr>
          <p:cNvPr id="6" name="Content Placeholder 5">
            <a:extLst>
              <a:ext uri="{FF2B5EF4-FFF2-40B4-BE49-F238E27FC236}">
                <a16:creationId xmlns:a16="http://schemas.microsoft.com/office/drawing/2014/main" id="{90DC1F88-92B4-4928-AAEA-A7171B96E548}"/>
              </a:ext>
            </a:extLst>
          </p:cNvPr>
          <p:cNvSpPr>
            <a:spLocks noGrp="1"/>
          </p:cNvSpPr>
          <p:nvPr>
            <p:ph idx="33"/>
          </p:nvPr>
        </p:nvSpPr>
        <p:spPr>
          <a:xfrm>
            <a:off x="4296000" y="4800599"/>
            <a:ext cx="3600000" cy="1971675"/>
          </a:xfrm>
        </p:spPr>
        <p:txBody>
          <a:bodyPr/>
          <a:lstStyle/>
          <a:p>
            <a:r>
              <a:rPr lang="en-US" sz="2800" dirty="0">
                <a:solidFill>
                  <a:schemeClr val="bg1"/>
                </a:solidFill>
                <a:latin typeface="Arial Rounded MT Bold" panose="020F0704030504030204" pitchFamily="34" charset="0"/>
              </a:rPr>
              <a:t>The Offertory Sentences, for use with Rite 2?</a:t>
            </a:r>
          </a:p>
          <a:p>
            <a:endParaRPr lang="en-US" sz="2800" dirty="0">
              <a:solidFill>
                <a:schemeClr val="bg2"/>
              </a:solidFill>
              <a:latin typeface="Arial Rounded MT Bold" panose="020F0704030504030204" pitchFamily="34" charset="0"/>
            </a:endParaRPr>
          </a:p>
        </p:txBody>
      </p:sp>
      <p:sp>
        <p:nvSpPr>
          <p:cNvPr id="7" name="Content Placeholder 6">
            <a:extLst>
              <a:ext uri="{FF2B5EF4-FFF2-40B4-BE49-F238E27FC236}">
                <a16:creationId xmlns:a16="http://schemas.microsoft.com/office/drawing/2014/main" id="{C74C74D1-AC8E-4A63-989E-6F6B6FDE79EF}"/>
              </a:ext>
            </a:extLst>
          </p:cNvPr>
          <p:cNvSpPr>
            <a:spLocks noGrp="1"/>
          </p:cNvSpPr>
          <p:nvPr>
            <p:ph idx="34"/>
          </p:nvPr>
        </p:nvSpPr>
        <p:spPr>
          <a:xfrm>
            <a:off x="8172000" y="4800598"/>
            <a:ext cx="3600000" cy="1819276"/>
          </a:xfrm>
        </p:spPr>
        <p:txBody>
          <a:bodyPr/>
          <a:lstStyle/>
          <a:p>
            <a:r>
              <a:rPr lang="en-US" sz="2800" dirty="0">
                <a:solidFill>
                  <a:schemeClr val="bg2"/>
                </a:solidFill>
                <a:latin typeface="Arial Rounded MT Bold" panose="020F0704030504030204" pitchFamily="34" charset="0"/>
              </a:rPr>
              <a:t>The Collect for Ascension Day (Rite 2 service?)</a:t>
            </a:r>
          </a:p>
          <a:p>
            <a:endParaRPr lang="en-US" dirty="0"/>
          </a:p>
        </p:txBody>
      </p:sp>
      <p:pic>
        <p:nvPicPr>
          <p:cNvPr id="6146" name="Picture 2" descr="Where&amp;#39;s Waldo – At Home">
            <a:extLst>
              <a:ext uri="{FF2B5EF4-FFF2-40B4-BE49-F238E27FC236}">
                <a16:creationId xmlns:a16="http://schemas.microsoft.com/office/drawing/2014/main" id="{9A27144A-3737-41ED-AB34-37ED64769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9602" y="2589713"/>
            <a:ext cx="3023728"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ere&amp;#39;s Waldo? IRL (in real life) - The Game Gal">
            <a:extLst>
              <a:ext uri="{FF2B5EF4-FFF2-40B4-BE49-F238E27FC236}">
                <a16:creationId xmlns:a16="http://schemas.microsoft.com/office/drawing/2014/main" id="{ABE7902C-7303-4EA6-A89A-DA26B0986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983" y="1997702"/>
            <a:ext cx="2903017" cy="28625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here&amp;#39;s Wally? - Kids corner - Welcome to Walker Books Australia | Wheres  wally, Kids corner, Wally">
            <a:extLst>
              <a:ext uri="{FF2B5EF4-FFF2-40B4-BE49-F238E27FC236}">
                <a16:creationId xmlns:a16="http://schemas.microsoft.com/office/drawing/2014/main" id="{EFD02C90-7CCF-4A18-8A1D-A34FA9CB02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1019445"/>
            <a:ext cx="1263450" cy="2797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88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83E8D-9BA3-4866-A62B-2E883688F55E}"/>
              </a:ext>
            </a:extLst>
          </p:cNvPr>
          <p:cNvSpPr>
            <a:spLocks noGrp="1"/>
          </p:cNvSpPr>
          <p:nvPr>
            <p:ph type="title"/>
          </p:nvPr>
        </p:nvSpPr>
        <p:spPr>
          <a:xfrm>
            <a:off x="142875" y="234750"/>
            <a:ext cx="11972925" cy="432000"/>
          </a:xfrm>
        </p:spPr>
        <p:txBody>
          <a:bodyPr/>
          <a:lstStyle/>
          <a:p>
            <a:r>
              <a:rPr lang="en-US" sz="4000" dirty="0">
                <a:solidFill>
                  <a:schemeClr val="accent2">
                    <a:lumMod val="50000"/>
                  </a:schemeClr>
                </a:solidFill>
              </a:rPr>
              <a:t>Needles in haystacks: </a:t>
            </a:r>
            <a:r>
              <a:rPr lang="en-US" sz="4000" dirty="0">
                <a:solidFill>
                  <a:schemeClr val="accent1"/>
                </a:solidFill>
              </a:rPr>
              <a:t>In your group, can you find…</a:t>
            </a:r>
          </a:p>
        </p:txBody>
      </p:sp>
      <p:sp>
        <p:nvSpPr>
          <p:cNvPr id="11" name="Content Placeholder 10">
            <a:extLst>
              <a:ext uri="{FF2B5EF4-FFF2-40B4-BE49-F238E27FC236}">
                <a16:creationId xmlns:a16="http://schemas.microsoft.com/office/drawing/2014/main" id="{A87F5D47-BB61-4098-A733-1D2DA796C0B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27194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B7BCA-BACE-4981-B552-7ED3FEA8D09D}"/>
              </a:ext>
            </a:extLst>
          </p:cNvPr>
          <p:cNvSpPr>
            <a:spLocks noGrp="1"/>
          </p:cNvSpPr>
          <p:nvPr>
            <p:ph idx="1"/>
          </p:nvPr>
        </p:nvSpPr>
        <p:spPr>
          <a:xfrm>
            <a:off x="432000" y="1512000"/>
            <a:ext cx="3600000" cy="5111250"/>
          </a:xfrm>
          <a:solidFill>
            <a:srgbClr val="644C00">
              <a:alpha val="61000"/>
            </a:srgbClr>
          </a:solidFill>
        </p:spPr>
        <p:txBody>
          <a:bodyPr/>
          <a:lstStyle/>
          <a:p>
            <a:r>
              <a:rPr lang="en-US" sz="2800" dirty="0">
                <a:solidFill>
                  <a:schemeClr val="bg1"/>
                </a:solidFill>
                <a:latin typeface="Arial Rounded MT Bold" panose="020F0704030504030204" pitchFamily="34" charset="0"/>
              </a:rPr>
              <a:t>What to pray if you didn’t consecrate enough Eucharist?</a:t>
            </a:r>
          </a:p>
          <a:p>
            <a:endParaRPr lang="en-US" sz="2800" dirty="0">
              <a:solidFill>
                <a:schemeClr val="bg1"/>
              </a:solidFill>
              <a:latin typeface="Arial Rounded MT Bold" panose="020F0704030504030204" pitchFamily="34" charset="0"/>
            </a:endParaRPr>
          </a:p>
          <a:p>
            <a:r>
              <a:rPr lang="en-US" sz="2800" dirty="0">
                <a:solidFill>
                  <a:schemeClr val="bg1"/>
                </a:solidFill>
                <a:latin typeface="Arial Rounded MT Bold" panose="020F0704030504030204" pitchFamily="34" charset="0"/>
              </a:rPr>
              <a:t>The “</a:t>
            </a:r>
            <a:r>
              <a:rPr lang="en-US" sz="2800" i="1" dirty="0" err="1">
                <a:solidFill>
                  <a:schemeClr val="bg1"/>
                </a:solidFill>
                <a:latin typeface="Arial Rounded MT Bold" panose="020F0704030504030204" pitchFamily="34" charset="0"/>
              </a:rPr>
              <a:t>Exsultet</a:t>
            </a:r>
            <a:r>
              <a:rPr lang="en-US" sz="2800" dirty="0">
                <a:solidFill>
                  <a:schemeClr val="bg1"/>
                </a:solidFill>
                <a:latin typeface="Arial Rounded MT Bold" panose="020F0704030504030204" pitchFamily="34" charset="0"/>
              </a:rPr>
              <a:t>”?</a:t>
            </a:r>
          </a:p>
          <a:p>
            <a:endParaRPr lang="en-US" sz="2800" dirty="0">
              <a:solidFill>
                <a:schemeClr val="bg1"/>
              </a:solidFill>
              <a:latin typeface="Arial Rounded MT Bold" panose="020F0704030504030204" pitchFamily="34" charset="0"/>
            </a:endParaRPr>
          </a:p>
          <a:p>
            <a:r>
              <a:rPr lang="en-US" sz="2800" dirty="0">
                <a:solidFill>
                  <a:schemeClr val="bg1"/>
                </a:solidFill>
                <a:latin typeface="Arial Rounded MT Bold" panose="020F0704030504030204" pitchFamily="34" charset="0"/>
              </a:rPr>
              <a:t>Can I just “translate” Canticle 11 into “old-timey English” for Rite 1 Morning Prayer?</a:t>
            </a:r>
          </a:p>
        </p:txBody>
      </p:sp>
      <p:sp>
        <p:nvSpPr>
          <p:cNvPr id="5" name="Title 4">
            <a:extLst>
              <a:ext uri="{FF2B5EF4-FFF2-40B4-BE49-F238E27FC236}">
                <a16:creationId xmlns:a16="http://schemas.microsoft.com/office/drawing/2014/main" id="{EED83E8D-9BA3-4866-A62B-2E883688F55E}"/>
              </a:ext>
            </a:extLst>
          </p:cNvPr>
          <p:cNvSpPr>
            <a:spLocks noGrp="1"/>
          </p:cNvSpPr>
          <p:nvPr>
            <p:ph type="title"/>
          </p:nvPr>
        </p:nvSpPr>
        <p:spPr>
          <a:xfrm>
            <a:off x="142875" y="234750"/>
            <a:ext cx="11972925" cy="432000"/>
          </a:xfrm>
        </p:spPr>
        <p:txBody>
          <a:bodyPr/>
          <a:lstStyle/>
          <a:p>
            <a:r>
              <a:rPr lang="en-US" sz="4000" dirty="0">
                <a:solidFill>
                  <a:schemeClr val="accent2">
                    <a:lumMod val="50000"/>
                  </a:schemeClr>
                </a:solidFill>
              </a:rPr>
              <a:t>     group A			   group B			group C</a:t>
            </a:r>
            <a:endParaRPr lang="en-US" sz="4000" dirty="0">
              <a:solidFill>
                <a:schemeClr val="accent1"/>
              </a:solidFill>
            </a:endParaRPr>
          </a:p>
        </p:txBody>
      </p:sp>
      <p:sp>
        <p:nvSpPr>
          <p:cNvPr id="8" name="Content Placeholder 2">
            <a:extLst>
              <a:ext uri="{FF2B5EF4-FFF2-40B4-BE49-F238E27FC236}">
                <a16:creationId xmlns:a16="http://schemas.microsoft.com/office/drawing/2014/main" id="{67AADAC6-F19A-423E-BF8B-46EE1689B994}"/>
              </a:ext>
            </a:extLst>
          </p:cNvPr>
          <p:cNvSpPr txBox="1">
            <a:spLocks/>
          </p:cNvSpPr>
          <p:nvPr/>
        </p:nvSpPr>
        <p:spPr>
          <a:xfrm>
            <a:off x="4435350" y="1511999"/>
            <a:ext cx="3600000" cy="5111249"/>
          </a:xfrm>
          <a:prstGeom prst="rect">
            <a:avLst/>
          </a:prstGeom>
          <a:solidFill>
            <a:schemeClr val="tx1">
              <a:lumMod val="95000"/>
              <a:lumOff val="5000"/>
              <a:alpha val="52000"/>
            </a:schemeClr>
          </a:solidFill>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bg1">
                    <a:lumMod val="7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lumMod val="7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latin typeface="Arial Rounded MT Bold" panose="020F0704030504030204" pitchFamily="34" charset="0"/>
              </a:rPr>
              <a:t>An invitation to a Holy Lent?</a:t>
            </a:r>
          </a:p>
          <a:p>
            <a:endParaRPr lang="en-US" sz="1000" dirty="0">
              <a:solidFill>
                <a:schemeClr val="bg1"/>
              </a:solidFill>
              <a:latin typeface="Arial Rounded MT Bold" panose="020F0704030504030204" pitchFamily="34" charset="0"/>
            </a:endParaRPr>
          </a:p>
          <a:p>
            <a:r>
              <a:rPr lang="en-US" sz="2800" dirty="0">
                <a:solidFill>
                  <a:schemeClr val="bg1"/>
                </a:solidFill>
                <a:latin typeface="Arial Rounded MT Bold" panose="020F0704030504030204" pitchFamily="34" charset="0"/>
              </a:rPr>
              <a:t>Can you observe St. Patrick’s Day as the main Sunday service? </a:t>
            </a:r>
          </a:p>
          <a:p>
            <a:endParaRPr lang="en-US" sz="1200" dirty="0">
              <a:solidFill>
                <a:schemeClr val="bg1"/>
              </a:solidFill>
              <a:latin typeface="Arial Rounded MT Bold" panose="020F0704030504030204" pitchFamily="34" charset="0"/>
            </a:endParaRPr>
          </a:p>
          <a:p>
            <a:r>
              <a:rPr lang="en-US" sz="2800" dirty="0">
                <a:solidFill>
                  <a:schemeClr val="bg1"/>
                </a:solidFill>
                <a:latin typeface="Arial Rounded MT Bold" panose="020F0704030504030204" pitchFamily="34" charset="0"/>
              </a:rPr>
              <a:t>How/whether to Baptize someone who </a:t>
            </a:r>
            <a:r>
              <a:rPr lang="en-US" sz="2800" u="sng" dirty="0">
                <a:solidFill>
                  <a:schemeClr val="bg1"/>
                </a:solidFill>
                <a:latin typeface="Arial Rounded MT Bold" panose="020F0704030504030204" pitchFamily="34" charset="0"/>
              </a:rPr>
              <a:t>isn’t sure</a:t>
            </a:r>
            <a:r>
              <a:rPr lang="en-US" sz="2800" dirty="0">
                <a:solidFill>
                  <a:schemeClr val="bg1"/>
                </a:solidFill>
                <a:latin typeface="Arial Rounded MT Bold" panose="020F0704030504030204" pitchFamily="34" charset="0"/>
              </a:rPr>
              <a:t> whether they were baptized?</a:t>
            </a:r>
          </a:p>
        </p:txBody>
      </p:sp>
      <p:sp>
        <p:nvSpPr>
          <p:cNvPr id="9" name="Content Placeholder 2">
            <a:extLst>
              <a:ext uri="{FF2B5EF4-FFF2-40B4-BE49-F238E27FC236}">
                <a16:creationId xmlns:a16="http://schemas.microsoft.com/office/drawing/2014/main" id="{5C62D993-6BB2-4B65-84FF-598A301BE67E}"/>
              </a:ext>
            </a:extLst>
          </p:cNvPr>
          <p:cNvSpPr txBox="1">
            <a:spLocks/>
          </p:cNvSpPr>
          <p:nvPr/>
        </p:nvSpPr>
        <p:spPr>
          <a:xfrm>
            <a:off x="8438700" y="1512000"/>
            <a:ext cx="3600000" cy="5111248"/>
          </a:xfrm>
          <a:prstGeom prst="rect">
            <a:avLst/>
          </a:prstGeom>
          <a:solidFill>
            <a:srgbClr val="002060">
              <a:alpha val="57000"/>
            </a:srgbClr>
          </a:solidFill>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bg1">
                    <a:lumMod val="7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bg1">
                    <a:lumMod val="7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bg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dirty="0">
              <a:solidFill>
                <a:schemeClr val="bg1"/>
              </a:solidFill>
              <a:latin typeface="Arial Rounded MT Bold" panose="020F0704030504030204" pitchFamily="34" charset="0"/>
            </a:endParaRPr>
          </a:p>
          <a:p>
            <a:r>
              <a:rPr lang="en-US" sz="2800" dirty="0">
                <a:solidFill>
                  <a:schemeClr val="bg1"/>
                </a:solidFill>
                <a:latin typeface="Arial Rounded MT Bold" panose="020F0704030504030204" pitchFamily="34" charset="0"/>
              </a:rPr>
              <a:t>A Prayer attributed to St. Francis? </a:t>
            </a:r>
          </a:p>
          <a:p>
            <a:endParaRPr lang="en-US" sz="1200" dirty="0">
              <a:solidFill>
                <a:schemeClr val="bg1"/>
              </a:solidFill>
              <a:latin typeface="Arial Rounded MT Bold" panose="020F0704030504030204" pitchFamily="34" charset="0"/>
            </a:endParaRPr>
          </a:p>
          <a:p>
            <a:r>
              <a:rPr lang="en-US" sz="2800" dirty="0">
                <a:solidFill>
                  <a:schemeClr val="bg1"/>
                </a:solidFill>
                <a:latin typeface="Arial Rounded MT Bold" panose="020F0704030504030204" pitchFamily="34" charset="0"/>
              </a:rPr>
              <a:t>Can we </a:t>
            </a:r>
            <a:r>
              <a:rPr lang="en-US" sz="2800" u="sng" dirty="0">
                <a:solidFill>
                  <a:schemeClr val="bg1"/>
                </a:solidFill>
                <a:latin typeface="Arial Rounded MT Bold" panose="020F0704030504030204" pitchFamily="34" charset="0"/>
              </a:rPr>
              <a:t>sing</a:t>
            </a:r>
            <a:r>
              <a:rPr lang="en-US" sz="2800" dirty="0">
                <a:solidFill>
                  <a:schemeClr val="bg1"/>
                </a:solidFill>
                <a:latin typeface="Arial Rounded MT Bold" panose="020F0704030504030204" pitchFamily="34" charset="0"/>
              </a:rPr>
              <a:t> what rubrics indicate are “</a:t>
            </a:r>
            <a:r>
              <a:rPr lang="en-US" sz="2800" i="1" dirty="0">
                <a:solidFill>
                  <a:schemeClr val="bg1"/>
                </a:solidFill>
                <a:latin typeface="Arial Rounded MT Bold" panose="020F0704030504030204" pitchFamily="34" charset="0"/>
              </a:rPr>
              <a:t>said?” </a:t>
            </a:r>
            <a:r>
              <a:rPr lang="en-US" sz="2800" dirty="0">
                <a:solidFill>
                  <a:schemeClr val="bg1"/>
                </a:solidFill>
                <a:latin typeface="Arial Rounded MT Bold" panose="020F0704030504030204" pitchFamily="34" charset="0"/>
              </a:rPr>
              <a:t>(or vice-versa?)</a:t>
            </a:r>
          </a:p>
          <a:p>
            <a:endParaRPr lang="en-US" sz="1200" dirty="0">
              <a:solidFill>
                <a:schemeClr val="bg2"/>
              </a:solidFill>
              <a:latin typeface="Arial Rounded MT Bold" panose="020F0704030504030204" pitchFamily="34" charset="0"/>
            </a:endParaRPr>
          </a:p>
          <a:p>
            <a:r>
              <a:rPr lang="en-US" sz="2800" dirty="0">
                <a:solidFill>
                  <a:schemeClr val="bg2"/>
                </a:solidFill>
                <a:latin typeface="Arial Rounded MT Bold" panose="020F0704030504030204" pitchFamily="34" charset="0"/>
              </a:rPr>
              <a:t>A deacon-candidate’s vows before ordination? </a:t>
            </a:r>
          </a:p>
          <a:p>
            <a:endParaRPr lang="en-US" sz="28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748866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descr="Black wood grain" title="Black wood grain">
            <a:extLst>
              <a:ext uri="{FF2B5EF4-FFF2-40B4-BE49-F238E27FC236}">
                <a16:creationId xmlns:a16="http://schemas.microsoft.com/office/drawing/2014/main" id="{EE890652-4111-48DB-837F-BBAAF64E331B}"/>
              </a:ext>
            </a:extLst>
          </p:cNvPr>
          <p:cNvPicPr>
            <a:picLocks noChangeAspect="1"/>
          </p:cNvPicPr>
          <p:nvPr/>
        </p:nvPicPr>
        <p:blipFill>
          <a:blip r:embed="rId3"/>
          <a:stretch>
            <a:fillRect/>
          </a:stretch>
        </p:blipFill>
        <p:spPr>
          <a:xfrm>
            <a:off x="144000" y="146383"/>
            <a:ext cx="11905200" cy="6565233"/>
          </a:xfrm>
          <a:prstGeom prst="rect">
            <a:avLst/>
          </a:prstGeom>
          <a:solidFill>
            <a:schemeClr val="tx1"/>
          </a:solidFill>
        </p:spPr>
      </p:pic>
      <p:sp>
        <p:nvSpPr>
          <p:cNvPr id="13" name="Content Placeholder 12">
            <a:extLst>
              <a:ext uri="{FF2B5EF4-FFF2-40B4-BE49-F238E27FC236}">
                <a16:creationId xmlns:a16="http://schemas.microsoft.com/office/drawing/2014/main" id="{B3B7D2F0-D16B-4916-87C1-9B29D9E765CF}"/>
              </a:ext>
            </a:extLst>
          </p:cNvPr>
          <p:cNvSpPr>
            <a:spLocks noGrp="1"/>
          </p:cNvSpPr>
          <p:nvPr>
            <p:ph sz="half" idx="15"/>
          </p:nvPr>
        </p:nvSpPr>
        <p:spPr>
          <a:xfrm>
            <a:off x="-104775" y="329184"/>
            <a:ext cx="12545042" cy="783999"/>
          </a:xfrm>
        </p:spPr>
        <p:txBody>
          <a:bodyPr/>
          <a:lstStyle/>
          <a:p>
            <a:pPr marL="0" indent="0" algn="ctr">
              <a:buNone/>
            </a:pPr>
            <a:r>
              <a:rPr lang="en-ZA" sz="4200" dirty="0">
                <a:latin typeface="IM FELL English" panose="02000000000000000000" pitchFamily="2" charset="0"/>
              </a:rPr>
              <a:t>The U.S. BCP is </a:t>
            </a:r>
            <a:r>
              <a:rPr lang="en-ZA" sz="4200" i="1" dirty="0">
                <a:latin typeface="IM FELL English" panose="02000000000000000000" pitchFamily="2" charset="0"/>
              </a:rPr>
              <a:t>our </a:t>
            </a:r>
            <a:r>
              <a:rPr lang="en-ZA" sz="4200" dirty="0">
                <a:latin typeface="IM FELL English" panose="02000000000000000000" pitchFamily="2" charset="0"/>
              </a:rPr>
              <a:t>Book; just one of many</a:t>
            </a:r>
          </a:p>
        </p:txBody>
      </p:sp>
      <p:graphicFrame>
        <p:nvGraphicFramePr>
          <p:cNvPr id="12" name="Object 11">
            <a:extLst>
              <a:ext uri="{FF2B5EF4-FFF2-40B4-BE49-F238E27FC236}">
                <a16:creationId xmlns:a16="http://schemas.microsoft.com/office/drawing/2014/main" id="{21014415-0BF6-43CB-8945-4B7ADB0210B6}"/>
              </a:ext>
            </a:extLst>
          </p:cNvPr>
          <p:cNvGraphicFramePr>
            <a:graphicFrameLocks noChangeAspect="1"/>
          </p:cNvGraphicFramePr>
          <p:nvPr>
            <p:extLst>
              <p:ext uri="{D42A27DB-BD31-4B8C-83A1-F6EECF244321}">
                <p14:modId xmlns:p14="http://schemas.microsoft.com/office/powerpoint/2010/main" val="1801224503"/>
              </p:ext>
            </p:extLst>
          </p:nvPr>
        </p:nvGraphicFramePr>
        <p:xfrm>
          <a:off x="618716" y="1113183"/>
          <a:ext cx="10954568" cy="7691410"/>
        </p:xfrm>
        <a:graphic>
          <a:graphicData uri="http://schemas.openxmlformats.org/presentationml/2006/ole">
            <mc:AlternateContent xmlns:mc="http://schemas.openxmlformats.org/markup-compatibility/2006">
              <mc:Choice xmlns:v="urn:schemas-microsoft-com:vml" Requires="v">
                <p:oleObj name="Acrobat Document" r:id="rId4" imgW="16116037" imgH="11315700" progId="AcroExch.Document.DC">
                  <p:embed/>
                </p:oleObj>
              </mc:Choice>
              <mc:Fallback>
                <p:oleObj name="Acrobat Document" r:id="rId4" imgW="16116037" imgH="11315700" progId="AcroExch.Document.DC">
                  <p:embed/>
                  <p:pic>
                    <p:nvPicPr>
                      <p:cNvPr id="0" name=""/>
                      <p:cNvPicPr/>
                      <p:nvPr/>
                    </p:nvPicPr>
                    <p:blipFill>
                      <a:blip r:embed="rId5"/>
                      <a:stretch>
                        <a:fillRect/>
                      </a:stretch>
                    </p:blipFill>
                    <p:spPr>
                      <a:xfrm>
                        <a:off x="618716" y="1113183"/>
                        <a:ext cx="10954568" cy="7691410"/>
                      </a:xfrm>
                      <a:prstGeom prst="rect">
                        <a:avLst/>
                      </a:prstGeom>
                    </p:spPr>
                  </p:pic>
                </p:oleObj>
              </mc:Fallback>
            </mc:AlternateContent>
          </a:graphicData>
        </a:graphic>
      </p:graphicFrame>
    </p:spTree>
    <p:extLst>
      <p:ext uri="{BB962C8B-B14F-4D97-AF65-F5344CB8AC3E}">
        <p14:creationId xmlns:p14="http://schemas.microsoft.com/office/powerpoint/2010/main" val="1329746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halk board texture with nothing written on it" title="Chalk board texture with nothing written on it">
            <a:extLst>
              <a:ext uri="{FF2B5EF4-FFF2-40B4-BE49-F238E27FC236}">
                <a16:creationId xmlns:a16="http://schemas.microsoft.com/office/drawing/2014/main" id="{7995DD33-258D-4E3B-8A80-CB864DD5F34B}"/>
              </a:ext>
            </a:extLst>
          </p:cNvPr>
          <p:cNvPicPr>
            <a:picLocks noGrp="1" noChangeAspect="1"/>
          </p:cNvPicPr>
          <p:nvPr>
            <p:ph type="pic" sz="quarter" idx="13"/>
          </p:nvPr>
        </p:nvPicPr>
        <p:blipFill>
          <a:blip r:embed="rId3"/>
          <a:stretch>
            <a:fillRect/>
          </a:stretch>
        </p:blipFill>
        <p:spPr>
          <a:xfrm>
            <a:off x="146853" y="144000"/>
            <a:ext cx="11899494" cy="6543524"/>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5943600" y="2965142"/>
            <a:ext cx="5385600" cy="2517656"/>
          </a:xfrm>
        </p:spPr>
        <p:txBody>
          <a:bodyPr/>
          <a:lstStyle/>
          <a:p>
            <a:br>
              <a:rPr lang="en-ZA" sz="7200" dirty="0">
                <a:latin typeface="IM FELL English SC" panose="02000000000000000000" pitchFamily="2" charset="0"/>
              </a:rPr>
            </a:br>
            <a:r>
              <a:rPr lang="en-ZA" sz="7200" dirty="0">
                <a:latin typeface="IM FELL English SC" panose="02000000000000000000" pitchFamily="2" charset="0"/>
              </a:rPr>
              <a:t>Takeaways</a:t>
            </a:r>
            <a:endParaRPr lang="en-ZA" sz="6000" dirty="0">
              <a:latin typeface="IM FELL English SC" panose="02000000000000000000" pitchFamily="2" charset="0"/>
            </a:endParaRP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279689" y="4284133"/>
            <a:ext cx="3820912" cy="944665"/>
          </a:xfrm>
        </p:spPr>
        <p:txBody>
          <a:bodyPr/>
          <a:lstStyle/>
          <a:p>
            <a:r>
              <a:rPr lang="en-ZA" sz="2800" dirty="0">
                <a:latin typeface="IM FELL English" panose="02000000000000000000" pitchFamily="2" charset="0"/>
              </a:rPr>
              <a:t>Points to remember</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bwMode="grayWhite"/>
        <p:txBody>
          <a:bodyPr/>
          <a:lstStyle/>
          <a:p>
            <a:fld id="{19B51A1E-902D-48AF-9020-955120F399B6}" type="slidenum">
              <a:rPr lang="en-ZA" smtClean="0"/>
              <a:pPr/>
              <a:t>40</a:t>
            </a:fld>
            <a:endParaRPr lang="en-ZA" dirty="0"/>
          </a:p>
        </p:txBody>
      </p:sp>
    </p:spTree>
    <p:extLst>
      <p:ext uri="{BB962C8B-B14F-4D97-AF65-F5344CB8AC3E}">
        <p14:creationId xmlns:p14="http://schemas.microsoft.com/office/powerpoint/2010/main" val="3176376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1460667" y="2290440"/>
            <a:ext cx="9292000" cy="2539012"/>
          </a:xfrm>
        </p:spPr>
        <p:txBody>
          <a:bodyPr anchor="t" anchorCtr="0"/>
          <a:lstStyle/>
          <a:p>
            <a:pPr algn="l"/>
            <a:br>
              <a:rPr lang="en-ZA" sz="5400" dirty="0">
                <a:latin typeface="IM FELL English SC" panose="02000000000000000000" pitchFamily="2" charset="0"/>
              </a:rPr>
            </a:br>
            <a:r>
              <a:rPr lang="en-ZA" sz="5400" dirty="0">
                <a:latin typeface="IM FELL English SC" panose="02000000000000000000" pitchFamily="2" charset="0"/>
              </a:rPr>
              <a:t>Remember, the Rubrics…</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4779639" y="5781882"/>
            <a:ext cx="6413333" cy="512386"/>
          </a:xfrm>
          <a:ln>
            <a:gradFill>
              <a:gsLst>
                <a:gs pos="0">
                  <a:schemeClr val="tx1">
                    <a:lumMod val="75000"/>
                    <a:lumOff val="25000"/>
                  </a:schemeClr>
                </a:gs>
                <a:gs pos="100000">
                  <a:schemeClr val="accent1"/>
                </a:gs>
              </a:gsLst>
              <a:lin ang="0" scaled="0"/>
            </a:gradFill>
          </a:ln>
        </p:spPr>
        <p:txBody>
          <a:bodyPr/>
          <a:lstStyle/>
          <a:p>
            <a:r>
              <a:rPr lang="en-ZA" dirty="0"/>
              <a:t>     </a:t>
            </a:r>
          </a:p>
        </p:txBody>
      </p:sp>
    </p:spTree>
    <p:extLst>
      <p:ext uri="{BB962C8B-B14F-4D97-AF65-F5344CB8AC3E}">
        <p14:creationId xmlns:p14="http://schemas.microsoft.com/office/powerpoint/2010/main" val="139444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1460667" y="2290440"/>
            <a:ext cx="9292000" cy="2539012"/>
          </a:xfrm>
        </p:spPr>
        <p:txBody>
          <a:bodyPr anchor="t" anchorCtr="0"/>
          <a:lstStyle/>
          <a:p>
            <a:pPr algn="l"/>
            <a:br>
              <a:rPr lang="en-ZA" sz="5400" dirty="0">
                <a:latin typeface="IM FELL English SC" panose="02000000000000000000" pitchFamily="2" charset="0"/>
              </a:rPr>
            </a:br>
            <a:r>
              <a:rPr lang="en-ZA" sz="5400" dirty="0">
                <a:latin typeface="IM FELL English SC" panose="02000000000000000000" pitchFamily="2" charset="0"/>
              </a:rPr>
              <a:t>Remember, the Rubrics</a:t>
            </a:r>
            <a:br>
              <a:rPr lang="en-ZA" sz="5400" dirty="0">
                <a:latin typeface="IM FELL English SC" panose="02000000000000000000" pitchFamily="2" charset="0"/>
              </a:rPr>
            </a:br>
            <a:r>
              <a:rPr lang="en-ZA" sz="5400" dirty="0">
                <a:latin typeface="IM FELL English SC" panose="02000000000000000000" pitchFamily="2" charset="0"/>
              </a:rPr>
              <a:t>           </a:t>
            </a:r>
            <a:r>
              <a:rPr lang="en-ZA" sz="6000" dirty="0">
                <a:latin typeface="IM FELL English SC" panose="02000000000000000000" pitchFamily="2" charset="0"/>
              </a:rPr>
              <a:t>ARE YOUR FRIENDS!</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4779639" y="5781882"/>
            <a:ext cx="6413333" cy="512386"/>
          </a:xfrm>
          <a:ln>
            <a:gradFill>
              <a:gsLst>
                <a:gs pos="0">
                  <a:schemeClr val="tx1">
                    <a:lumMod val="75000"/>
                    <a:lumOff val="25000"/>
                  </a:schemeClr>
                </a:gs>
                <a:gs pos="100000">
                  <a:schemeClr val="accent1"/>
                </a:gs>
              </a:gsLst>
              <a:lin ang="0" scaled="0"/>
            </a:gradFill>
          </a:ln>
        </p:spPr>
        <p:txBody>
          <a:bodyPr/>
          <a:lstStyle/>
          <a:p>
            <a:r>
              <a:rPr lang="en-ZA" dirty="0"/>
              <a:t>…well,… ideally… …maybe…</a:t>
            </a:r>
          </a:p>
        </p:txBody>
      </p:sp>
    </p:spTree>
    <p:extLst>
      <p:ext uri="{BB962C8B-B14F-4D97-AF65-F5344CB8AC3E}">
        <p14:creationId xmlns:p14="http://schemas.microsoft.com/office/powerpoint/2010/main" val="338865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 y="0"/>
            <a:ext cx="12436095" cy="6858000"/>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412917" y="563732"/>
            <a:ext cx="3501858" cy="5798968"/>
          </a:xfrm>
        </p:spPr>
        <p:txBody>
          <a:bodyPr anchor="t" anchorCtr="0"/>
          <a:lstStyle/>
          <a:p>
            <a:pPr algn="l"/>
            <a:r>
              <a:rPr lang="en-ZA" sz="5400" i="1" dirty="0">
                <a:latin typeface="IM FELL English SC" panose="02000000000000000000" pitchFamily="2" charset="0"/>
              </a:rPr>
              <a:t>If</a:t>
            </a:r>
            <a:r>
              <a:rPr lang="en-ZA" sz="5400" dirty="0">
                <a:latin typeface="IM FELL English SC" panose="02000000000000000000" pitchFamily="2" charset="0"/>
              </a:rPr>
              <a:t> you treat ‘</a:t>
            </a:r>
            <a:r>
              <a:rPr lang="en-ZA" sz="5400" dirty="0" err="1">
                <a:latin typeface="IM FELL English SC" panose="02000000000000000000" pitchFamily="2" charset="0"/>
              </a:rPr>
              <a:t>em</a:t>
            </a:r>
            <a:r>
              <a:rPr lang="en-ZA" sz="5400" dirty="0">
                <a:latin typeface="IM FELL English SC" panose="02000000000000000000" pitchFamily="2" charset="0"/>
              </a:rPr>
              <a:t> right.</a:t>
            </a:r>
            <a:br>
              <a:rPr lang="en-ZA" sz="5400" dirty="0">
                <a:latin typeface="IM FELL English SC" panose="02000000000000000000" pitchFamily="2" charset="0"/>
              </a:rPr>
            </a:br>
            <a:br>
              <a:rPr lang="en-ZA" sz="5400" dirty="0">
                <a:latin typeface="IM FELL English SC" panose="02000000000000000000" pitchFamily="2" charset="0"/>
              </a:rPr>
            </a:br>
            <a:br>
              <a:rPr lang="en-ZA" sz="5400" dirty="0">
                <a:latin typeface="IM FELL English SC" panose="02000000000000000000" pitchFamily="2" charset="0"/>
              </a:rPr>
            </a:br>
            <a:br>
              <a:rPr lang="en-ZA" sz="5400" dirty="0">
                <a:latin typeface="IM FELL English SC" panose="02000000000000000000" pitchFamily="2" charset="0"/>
              </a:rPr>
            </a:br>
            <a:br>
              <a:rPr lang="en-ZA" sz="5400" dirty="0">
                <a:latin typeface="IM FELL English SC" panose="02000000000000000000" pitchFamily="2" charset="0"/>
              </a:rPr>
            </a:br>
            <a:r>
              <a:rPr lang="en-ZA" sz="5400" dirty="0">
                <a:solidFill>
                  <a:schemeClr val="bg2">
                    <a:lumMod val="50000"/>
                  </a:schemeClr>
                </a:solidFill>
                <a:latin typeface="IM FELL English SC" panose="02000000000000000000" pitchFamily="2" charset="0"/>
              </a:rPr>
              <a:t>(i.e., If you READ ‘</a:t>
            </a:r>
            <a:r>
              <a:rPr lang="en-ZA" sz="5400" dirty="0" err="1">
                <a:solidFill>
                  <a:schemeClr val="bg2">
                    <a:lumMod val="50000"/>
                  </a:schemeClr>
                </a:solidFill>
                <a:latin typeface="IM FELL English SC" panose="02000000000000000000" pitchFamily="2" charset="0"/>
              </a:rPr>
              <a:t>em</a:t>
            </a:r>
            <a:r>
              <a:rPr lang="en-ZA" sz="5400" dirty="0">
                <a:solidFill>
                  <a:schemeClr val="bg2">
                    <a:lumMod val="50000"/>
                  </a:schemeClr>
                </a:solidFill>
                <a:latin typeface="IM FELL English SC" panose="02000000000000000000" pitchFamily="2" charset="0"/>
              </a:rPr>
              <a:t> right…)</a:t>
            </a:r>
          </a:p>
        </p:txBody>
      </p:sp>
      <p:pic>
        <p:nvPicPr>
          <p:cNvPr id="2050" name="Picture 2" descr="The choice is yours - Imgflip">
            <a:extLst>
              <a:ext uri="{FF2B5EF4-FFF2-40B4-BE49-F238E27FC236}">
                <a16:creationId xmlns:a16="http://schemas.microsoft.com/office/drawing/2014/main" id="{50C58AE0-509D-43E1-A252-23BAB876C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3811" y="257175"/>
            <a:ext cx="4762500" cy="634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323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D0A899-C690-418B-B7EA-AEB0C647F6CD}"/>
              </a:ext>
            </a:extLst>
          </p:cNvPr>
          <p:cNvSpPr>
            <a:spLocks noGrp="1"/>
          </p:cNvSpPr>
          <p:nvPr>
            <p:ph type="ctrTitle"/>
          </p:nvPr>
        </p:nvSpPr>
        <p:spPr>
          <a:xfrm>
            <a:off x="355601" y="1695450"/>
            <a:ext cx="4235450" cy="2486025"/>
          </a:xfrm>
        </p:spPr>
        <p:txBody>
          <a:bodyPr/>
          <a:lstStyle/>
          <a:p>
            <a:r>
              <a:rPr lang="en-US" dirty="0"/>
              <a:t>So, </a:t>
            </a:r>
            <a:r>
              <a:rPr lang="en-US" dirty="0">
                <a:solidFill>
                  <a:schemeClr val="accent1"/>
                </a:solidFill>
              </a:rPr>
              <a:t>take time </a:t>
            </a:r>
            <a:r>
              <a:rPr lang="en-US" dirty="0"/>
              <a:t>to ‘make friends’ with the BCP…</a:t>
            </a:r>
          </a:p>
        </p:txBody>
      </p:sp>
      <p:sp>
        <p:nvSpPr>
          <p:cNvPr id="4" name="Text Placeholder 3">
            <a:extLst>
              <a:ext uri="{FF2B5EF4-FFF2-40B4-BE49-F238E27FC236}">
                <a16:creationId xmlns:a16="http://schemas.microsoft.com/office/drawing/2014/main" id="{D5A8B538-E4ED-49CA-8502-BE893459EF1E}"/>
              </a:ext>
            </a:extLst>
          </p:cNvPr>
          <p:cNvSpPr>
            <a:spLocks noGrp="1"/>
          </p:cNvSpPr>
          <p:nvPr>
            <p:ph type="body" sz="half" idx="2"/>
          </p:nvPr>
        </p:nvSpPr>
        <p:spPr>
          <a:xfrm>
            <a:off x="355601" y="4280309"/>
            <a:ext cx="4235450" cy="816077"/>
          </a:xfrm>
        </p:spPr>
        <p:txBody>
          <a:bodyPr/>
          <a:lstStyle/>
          <a:p>
            <a:r>
              <a:rPr lang="en-US" i="1" dirty="0"/>
              <a:t>BEFORE the service! </a:t>
            </a:r>
          </a:p>
        </p:txBody>
      </p:sp>
      <p:pic>
        <p:nvPicPr>
          <p:cNvPr id="4098" name="Picture 2" descr="Book of Common Prayer - Christ&amp;#39;s Episcopal Church">
            <a:extLst>
              <a:ext uri="{FF2B5EF4-FFF2-40B4-BE49-F238E27FC236}">
                <a16:creationId xmlns:a16="http://schemas.microsoft.com/office/drawing/2014/main" id="{00D4117B-D23F-4D25-B58F-948E8805CA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4400" y="874309"/>
            <a:ext cx="7024393" cy="510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332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626533" y="2506133"/>
            <a:ext cx="3843867" cy="3894667"/>
          </a:xfrm>
          <a:ln>
            <a:gradFill>
              <a:gsLst>
                <a:gs pos="0">
                  <a:schemeClr val="tx1">
                    <a:lumMod val="75000"/>
                    <a:lumOff val="25000"/>
                  </a:schemeClr>
                </a:gs>
                <a:gs pos="100000">
                  <a:schemeClr val="accent1"/>
                </a:gs>
              </a:gsLst>
              <a:lin ang="0" scaled="0"/>
            </a:gradFill>
          </a:ln>
        </p:spPr>
        <p:txBody>
          <a:bodyPr/>
          <a:lstStyle/>
          <a:p>
            <a:r>
              <a:rPr lang="en-ZA" sz="2800" dirty="0">
                <a:latin typeface="UglyQua" panose="02000604060000020003" pitchFamily="2" charset="0"/>
              </a:rPr>
              <a:t>Provides for standard, uniform worship for all members of the Episcopal Church USA.</a:t>
            </a:r>
          </a:p>
          <a:p>
            <a:endParaRPr lang="en-ZA" sz="2800" dirty="0">
              <a:latin typeface="UglyQua" panose="02000604060000020003" pitchFamily="2" charset="0"/>
            </a:endParaRPr>
          </a:p>
          <a:p>
            <a:r>
              <a:rPr lang="en-ZA" sz="2800" dirty="0">
                <a:latin typeface="UglyQua" panose="02000604060000020003" pitchFamily="2" charset="0"/>
              </a:rPr>
              <a:t>It’s why we can be said to have “common” prayer—  </a:t>
            </a:r>
            <a:endParaRPr lang="en-ZA" sz="2800" dirty="0"/>
          </a:p>
        </p:txBody>
      </p:sp>
      <p:pic>
        <p:nvPicPr>
          <p:cNvPr id="5" name="Picture 4">
            <a:extLst>
              <a:ext uri="{FF2B5EF4-FFF2-40B4-BE49-F238E27FC236}">
                <a16:creationId xmlns:a16="http://schemas.microsoft.com/office/drawing/2014/main" id="{9927EB9F-18FE-4386-82B8-853EB4F8B7C7}"/>
              </a:ext>
            </a:extLst>
          </p:cNvPr>
          <p:cNvPicPr>
            <a:picLocks noChangeAspect="1"/>
          </p:cNvPicPr>
          <p:nvPr/>
        </p:nvPicPr>
        <p:blipFill>
          <a:blip r:embed="rId4"/>
          <a:stretch>
            <a:fillRect/>
          </a:stretch>
        </p:blipFill>
        <p:spPr>
          <a:xfrm>
            <a:off x="4797930" y="0"/>
            <a:ext cx="7394070" cy="6858000"/>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1450000" y="338668"/>
            <a:ext cx="9292000" cy="1176075"/>
          </a:xfrm>
        </p:spPr>
        <p:txBody>
          <a:bodyPr/>
          <a:lstStyle/>
          <a:p>
            <a:pPr algn="ctr"/>
            <a:r>
              <a:rPr lang="en-ZA" sz="6600" dirty="0">
                <a:latin typeface="IM FELL English SC" panose="02000000000000000000" pitchFamily="2" charset="0"/>
              </a:rPr>
              <a:t>Worship</a:t>
            </a:r>
          </a:p>
        </p:txBody>
      </p:sp>
    </p:spTree>
    <p:extLst>
      <p:ext uri="{BB962C8B-B14F-4D97-AF65-F5344CB8AC3E}">
        <p14:creationId xmlns:p14="http://schemas.microsoft.com/office/powerpoint/2010/main" val="25490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432B-FD0F-411A-BC38-FD34F30B0439}"/>
              </a:ext>
            </a:extLst>
          </p:cNvPr>
          <p:cNvSpPr>
            <a:spLocks noGrp="1"/>
          </p:cNvSpPr>
          <p:nvPr>
            <p:ph type="ctrTitle"/>
          </p:nvPr>
        </p:nvSpPr>
        <p:spPr>
          <a:xfrm>
            <a:off x="1676401" y="1524000"/>
            <a:ext cx="8839201" cy="1295400"/>
          </a:xfrm>
        </p:spPr>
        <p:txBody>
          <a:bodyPr/>
          <a:lstStyle/>
          <a:p>
            <a:r>
              <a:rPr lang="en-US" b="1" dirty="0">
                <a:solidFill>
                  <a:schemeClr val="accent2"/>
                </a:solidFill>
                <a:latin typeface="IM FELL English SC" panose="02000000000000000000" pitchFamily="2" charset="0"/>
              </a:rPr>
              <a:t>Liturgy, noun.</a:t>
            </a:r>
          </a:p>
        </p:txBody>
      </p:sp>
      <p:sp>
        <p:nvSpPr>
          <p:cNvPr id="3" name="Subtitle 2">
            <a:extLst>
              <a:ext uri="{FF2B5EF4-FFF2-40B4-BE49-F238E27FC236}">
                <a16:creationId xmlns:a16="http://schemas.microsoft.com/office/drawing/2014/main" id="{A31AD6E7-2C26-4979-AF43-8BDD474D57FE}"/>
              </a:ext>
            </a:extLst>
          </p:cNvPr>
          <p:cNvSpPr>
            <a:spLocks noGrp="1"/>
          </p:cNvSpPr>
          <p:nvPr>
            <p:ph type="subTitle" idx="1"/>
          </p:nvPr>
        </p:nvSpPr>
        <p:spPr>
          <a:xfrm>
            <a:off x="1676402" y="2819400"/>
            <a:ext cx="8610599" cy="3048000"/>
          </a:xfrm>
        </p:spPr>
        <p:txBody>
          <a:bodyPr>
            <a:normAutofit/>
          </a:bodyPr>
          <a:lstStyle/>
          <a:p>
            <a:endParaRPr lang="en-US" sz="3200" dirty="0">
              <a:solidFill>
                <a:schemeClr val="tx2"/>
              </a:solidFill>
              <a:latin typeface="IM FELL English" panose="02000000000000000000" pitchFamily="2" charset="0"/>
            </a:endParaRPr>
          </a:p>
          <a:p>
            <a:pPr marL="514350" indent="-514350">
              <a:buAutoNum type="arabicPeriod"/>
            </a:pPr>
            <a:r>
              <a:rPr lang="en-US" sz="3200" dirty="0">
                <a:solidFill>
                  <a:schemeClr val="bg2"/>
                </a:solidFill>
                <a:latin typeface="IM FELL English" panose="02000000000000000000" pitchFamily="2" charset="0"/>
              </a:rPr>
              <a:t>The act or ritual of worship itself. </a:t>
            </a:r>
          </a:p>
          <a:p>
            <a:pPr marL="514350" indent="-514350">
              <a:buAutoNum type="arabicPeriod"/>
            </a:pPr>
            <a:r>
              <a:rPr lang="en-US" sz="3200" dirty="0">
                <a:solidFill>
                  <a:schemeClr val="bg2"/>
                </a:solidFill>
                <a:latin typeface="IM FELL English" panose="02000000000000000000" pitchFamily="2" charset="0"/>
              </a:rPr>
              <a:t>The customary </a:t>
            </a:r>
            <a:r>
              <a:rPr lang="en-US" sz="3200" i="1" dirty="0">
                <a:solidFill>
                  <a:schemeClr val="bg2"/>
                </a:solidFill>
                <a:latin typeface="IM FELL English" panose="02000000000000000000" pitchFamily="2" charset="0"/>
              </a:rPr>
              <a:t>form(s)</a:t>
            </a:r>
            <a:r>
              <a:rPr lang="en-US" sz="3200" dirty="0">
                <a:solidFill>
                  <a:schemeClr val="bg2"/>
                </a:solidFill>
                <a:latin typeface="IM FELL English" panose="02000000000000000000" pitchFamily="2" charset="0"/>
              </a:rPr>
              <a:t> of worship in a religious tradition</a:t>
            </a:r>
          </a:p>
          <a:p>
            <a:endParaRPr lang="en-US" sz="3200" dirty="0">
              <a:solidFill>
                <a:schemeClr val="bg2"/>
              </a:solidFill>
              <a:latin typeface="IM FELL English" panose="02000000000000000000" pitchFamily="2" charset="0"/>
            </a:endParaRPr>
          </a:p>
        </p:txBody>
      </p:sp>
    </p:spTree>
    <p:extLst>
      <p:ext uri="{BB962C8B-B14F-4D97-AF65-F5344CB8AC3E}">
        <p14:creationId xmlns:p14="http://schemas.microsoft.com/office/powerpoint/2010/main" val="223804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432B-FD0F-411A-BC38-FD34F30B0439}"/>
              </a:ext>
            </a:extLst>
          </p:cNvPr>
          <p:cNvSpPr>
            <a:spLocks noGrp="1"/>
          </p:cNvSpPr>
          <p:nvPr>
            <p:ph type="ctrTitle"/>
          </p:nvPr>
        </p:nvSpPr>
        <p:spPr>
          <a:xfrm>
            <a:off x="517235" y="1524000"/>
            <a:ext cx="7060771" cy="1295400"/>
          </a:xfrm>
        </p:spPr>
        <p:txBody>
          <a:bodyPr/>
          <a:lstStyle/>
          <a:p>
            <a:r>
              <a:rPr lang="en-US" b="1" dirty="0">
                <a:solidFill>
                  <a:schemeClr val="accent2"/>
                </a:solidFill>
                <a:latin typeface="IM FELL English SC" panose="02000000000000000000" pitchFamily="2" charset="0"/>
              </a:rPr>
              <a:t>Liturgy</a:t>
            </a:r>
          </a:p>
        </p:txBody>
      </p:sp>
      <p:sp>
        <p:nvSpPr>
          <p:cNvPr id="3" name="Subtitle 2">
            <a:extLst>
              <a:ext uri="{FF2B5EF4-FFF2-40B4-BE49-F238E27FC236}">
                <a16:creationId xmlns:a16="http://schemas.microsoft.com/office/drawing/2014/main" id="{A31AD6E7-2C26-4979-AF43-8BDD474D57FE}"/>
              </a:ext>
            </a:extLst>
          </p:cNvPr>
          <p:cNvSpPr>
            <a:spLocks noGrp="1"/>
          </p:cNvSpPr>
          <p:nvPr>
            <p:ph type="subTitle" idx="1"/>
          </p:nvPr>
        </p:nvSpPr>
        <p:spPr>
          <a:xfrm>
            <a:off x="517236" y="2819400"/>
            <a:ext cx="7060771" cy="3048000"/>
          </a:xfrm>
        </p:spPr>
        <p:txBody>
          <a:bodyPr>
            <a:normAutofit/>
          </a:bodyPr>
          <a:lstStyle/>
          <a:p>
            <a:r>
              <a:rPr lang="en-US" sz="3200" dirty="0">
                <a:solidFill>
                  <a:schemeClr val="bg1"/>
                </a:solidFill>
                <a:latin typeface="IM FELL English" panose="02000000000000000000" pitchFamily="2" charset="0"/>
              </a:rPr>
              <a:t>noun.  (from the Greek, </a:t>
            </a:r>
            <a:r>
              <a:rPr lang="en-US" sz="3200" i="1" dirty="0" err="1">
                <a:solidFill>
                  <a:schemeClr val="bg1"/>
                </a:solidFill>
                <a:latin typeface="IM FELL English" panose="02000000000000000000" pitchFamily="2" charset="0"/>
              </a:rPr>
              <a:t>leitourgios</a:t>
            </a:r>
            <a:r>
              <a:rPr lang="en-US" sz="3200" i="1" dirty="0">
                <a:solidFill>
                  <a:schemeClr val="bg1"/>
                </a:solidFill>
                <a:latin typeface="IM FELL English" panose="02000000000000000000" pitchFamily="2" charset="0"/>
              </a:rPr>
              <a:t>, </a:t>
            </a:r>
          </a:p>
          <a:p>
            <a:r>
              <a:rPr lang="en-US" sz="3200" dirty="0">
                <a:solidFill>
                  <a:schemeClr val="bg1"/>
                </a:solidFill>
                <a:latin typeface="IM FELL English" panose="02000000000000000000" pitchFamily="2" charset="0"/>
              </a:rPr>
              <a:t>“work of the people.”)</a:t>
            </a:r>
          </a:p>
          <a:p>
            <a:endParaRPr lang="en-US" sz="3200" dirty="0">
              <a:solidFill>
                <a:schemeClr val="bg1"/>
              </a:solidFill>
              <a:latin typeface="IM FELL English" panose="02000000000000000000" pitchFamily="2" charset="0"/>
            </a:endParaRPr>
          </a:p>
          <a:p>
            <a:r>
              <a:rPr lang="en-US" sz="3600" i="1" dirty="0">
                <a:solidFill>
                  <a:schemeClr val="bg1">
                    <a:lumMod val="50000"/>
                  </a:schemeClr>
                </a:solidFill>
                <a:latin typeface="IM FELL English" panose="02000000000000000000" pitchFamily="2" charset="0"/>
              </a:rPr>
              <a:t>Liturgy is “everyone’s business.”</a:t>
            </a:r>
          </a:p>
          <a:p>
            <a:r>
              <a:rPr lang="en-US" sz="3200" dirty="0">
                <a:solidFill>
                  <a:schemeClr val="bg1"/>
                </a:solidFill>
                <a:latin typeface="IM FELL English" panose="02000000000000000000" pitchFamily="2" charset="0"/>
              </a:rPr>
              <a:t> </a:t>
            </a:r>
          </a:p>
          <a:p>
            <a:endParaRPr lang="en-US" sz="3200" dirty="0">
              <a:solidFill>
                <a:schemeClr val="bg1"/>
              </a:solidFill>
              <a:latin typeface="IM FELL English" panose="02000000000000000000" pitchFamily="2" charset="0"/>
            </a:endParaRPr>
          </a:p>
        </p:txBody>
      </p:sp>
      <p:pic>
        <p:nvPicPr>
          <p:cNvPr id="11266" name="Picture 2" descr="Related image">
            <a:extLst>
              <a:ext uri="{FF2B5EF4-FFF2-40B4-BE49-F238E27FC236}">
                <a16:creationId xmlns:a16="http://schemas.microsoft.com/office/drawing/2014/main" id="{FE607505-63A6-48D3-9082-E5AEB58CF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006" y="304801"/>
            <a:ext cx="15739195" cy="641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29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7" descr="Black wood grain" title="Black wood grain">
            <a:extLst>
              <a:ext uri="{FF2B5EF4-FFF2-40B4-BE49-F238E27FC236}">
                <a16:creationId xmlns:a16="http://schemas.microsoft.com/office/drawing/2014/main" id="{E70685C1-0FC5-463D-AF4B-3502DD320B2D}"/>
              </a:ext>
            </a:extLst>
          </p:cNvPr>
          <p:cNvPicPr>
            <a:picLocks noChangeAspect="1"/>
          </p:cNvPicPr>
          <p:nvPr/>
        </p:nvPicPr>
        <p:blipFill>
          <a:blip r:embed="rId3"/>
          <a:stretch>
            <a:fillRect/>
          </a:stretch>
        </p:blipFill>
        <p:spPr>
          <a:xfrm>
            <a:off x="144000" y="146383"/>
            <a:ext cx="11905200" cy="6565233"/>
          </a:xfrm>
          <a:prstGeom prst="rect">
            <a:avLst/>
          </a:prstGeom>
        </p:spPr>
      </p:pic>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2000" y="431999"/>
            <a:ext cx="11340000" cy="588417"/>
          </a:xfrm>
        </p:spPr>
        <p:txBody>
          <a:bodyPr/>
          <a:lstStyle/>
          <a:p>
            <a:pPr algn="ctr"/>
            <a:r>
              <a:rPr lang="en-ZA" sz="4000" dirty="0">
                <a:latin typeface="UglyQua" panose="02000604060000020003" pitchFamily="2" charset="0"/>
              </a:rPr>
              <a:t>BCP Uses: Worship &amp; Prayer</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524765" y="1306032"/>
            <a:ext cx="7238110" cy="419104"/>
          </a:xfrm>
        </p:spPr>
        <p:txBody>
          <a:bodyPr/>
          <a:lstStyle/>
          <a:p>
            <a:r>
              <a:rPr lang="en-ZA" dirty="0"/>
              <a:t>Public Worship – regulated by canon &amp; rubric</a:t>
            </a:r>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8084410" y="1315541"/>
            <a:ext cx="5472000" cy="358775"/>
          </a:xfrm>
        </p:spPr>
        <p:txBody>
          <a:bodyPr/>
          <a:lstStyle/>
          <a:p>
            <a:r>
              <a:rPr lang="en-ZA" dirty="0"/>
              <a:t>Private Devotions</a:t>
            </a:r>
          </a:p>
        </p:txBody>
      </p:sp>
      <p:pic>
        <p:nvPicPr>
          <p:cNvPr id="20" name="Picture 19">
            <a:extLst>
              <a:ext uri="{FF2B5EF4-FFF2-40B4-BE49-F238E27FC236}">
                <a16:creationId xmlns:a16="http://schemas.microsoft.com/office/drawing/2014/main" id="{085507B1-070C-44CB-84F2-CD76669BD618}"/>
              </a:ext>
            </a:extLst>
          </p:cNvPr>
          <p:cNvPicPr>
            <a:picLocks noChangeAspect="1"/>
          </p:cNvPicPr>
          <p:nvPr/>
        </p:nvPicPr>
        <p:blipFill>
          <a:blip r:embed="rId4"/>
          <a:stretch>
            <a:fillRect/>
          </a:stretch>
        </p:blipFill>
        <p:spPr>
          <a:xfrm>
            <a:off x="432000" y="1866242"/>
            <a:ext cx="10568608" cy="4693583"/>
          </a:xfrm>
          <a:prstGeom prst="rect">
            <a:avLst/>
          </a:prstGeom>
        </p:spPr>
      </p:pic>
      <p:pic>
        <p:nvPicPr>
          <p:cNvPr id="24" name="Picture 23">
            <a:extLst>
              <a:ext uri="{FF2B5EF4-FFF2-40B4-BE49-F238E27FC236}">
                <a16:creationId xmlns:a16="http://schemas.microsoft.com/office/drawing/2014/main" id="{1504B8BF-6C6E-46DF-A74C-D962AABA923E}"/>
              </a:ext>
            </a:extLst>
          </p:cNvPr>
          <p:cNvPicPr>
            <a:picLocks noChangeAspect="1"/>
          </p:cNvPicPr>
          <p:nvPr/>
        </p:nvPicPr>
        <p:blipFill>
          <a:blip r:embed="rId5"/>
          <a:stretch>
            <a:fillRect/>
          </a:stretch>
        </p:blipFill>
        <p:spPr>
          <a:xfrm>
            <a:off x="8016181" y="1787394"/>
            <a:ext cx="3743819" cy="4991758"/>
          </a:xfrm>
          <a:prstGeom prst="rect">
            <a:avLst/>
          </a:prstGeom>
        </p:spPr>
      </p:pic>
      <p:cxnSp>
        <p:nvCxnSpPr>
          <p:cNvPr id="26" name="Straight Connector 25">
            <a:extLst>
              <a:ext uri="{FF2B5EF4-FFF2-40B4-BE49-F238E27FC236}">
                <a16:creationId xmlns:a16="http://schemas.microsoft.com/office/drawing/2014/main" id="{C6C1A599-E633-44D8-9681-8624549A90F8}"/>
              </a:ext>
            </a:extLst>
          </p:cNvPr>
          <p:cNvCxnSpPr/>
          <p:nvPr/>
        </p:nvCxnSpPr>
        <p:spPr>
          <a:xfrm>
            <a:off x="8028049" y="1866242"/>
            <a:ext cx="0" cy="5322388"/>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83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3"/>
          <a:stretch>
            <a:fillRect/>
          </a:stretch>
        </p:blipFill>
        <p:spPr>
          <a:xfrm>
            <a:off x="144000" y="146383"/>
            <a:ext cx="11905200" cy="6565233"/>
          </a:xfrm>
        </p:spPr>
      </p:pic>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410817" y="1707029"/>
            <a:ext cx="3416699" cy="4706128"/>
          </a:xfrm>
          <a:ln>
            <a:gradFill>
              <a:gsLst>
                <a:gs pos="0">
                  <a:schemeClr val="tx1">
                    <a:lumMod val="75000"/>
                    <a:lumOff val="25000"/>
                  </a:schemeClr>
                </a:gs>
                <a:gs pos="100000">
                  <a:schemeClr val="accent1"/>
                </a:gs>
              </a:gsLst>
              <a:lin ang="0" scaled="0"/>
            </a:gradFill>
          </a:ln>
        </p:spPr>
        <p:txBody>
          <a:bodyPr/>
          <a:lstStyle/>
          <a:p>
            <a:r>
              <a:rPr lang="en-ZA" sz="2800" dirty="0">
                <a:latin typeface="UglyQua" panose="02000604060000020003" pitchFamily="2" charset="0"/>
              </a:rPr>
              <a:t>Original Book of Common Prayer:</a:t>
            </a:r>
            <a:br>
              <a:rPr lang="en-ZA" sz="2800" dirty="0">
                <a:latin typeface="UglyQua" panose="02000604060000020003" pitchFamily="2" charset="0"/>
              </a:rPr>
            </a:br>
            <a:r>
              <a:rPr lang="en-ZA" sz="2800" dirty="0">
                <a:latin typeface="UglyQua" panose="02000604060000020003" pitchFamily="2" charset="0"/>
              </a:rPr>
              <a:t> </a:t>
            </a:r>
            <a:r>
              <a:rPr lang="en-ZA" sz="2800" i="1" dirty="0">
                <a:latin typeface="UglyQua" panose="02000604060000020003" pitchFamily="2" charset="0"/>
              </a:rPr>
              <a:t>in</a:t>
            </a:r>
            <a:r>
              <a:rPr lang="en-ZA" sz="2800" dirty="0">
                <a:latin typeface="UglyQua" panose="02000604060000020003" pitchFamily="2" charset="0"/>
              </a:rPr>
              <a:t> English – </a:t>
            </a:r>
            <a:r>
              <a:rPr lang="en-ZA" sz="2800" i="1" dirty="0">
                <a:latin typeface="UglyQua" panose="02000604060000020003" pitchFamily="2" charset="0"/>
              </a:rPr>
              <a:t>for</a:t>
            </a:r>
            <a:r>
              <a:rPr lang="en-ZA" sz="2800" dirty="0">
                <a:latin typeface="UglyQua" panose="02000604060000020003" pitchFamily="2" charset="0"/>
              </a:rPr>
              <a:t> the English.</a:t>
            </a:r>
          </a:p>
          <a:p>
            <a:endParaRPr lang="en-ZA" sz="2800" dirty="0">
              <a:latin typeface="UglyQua" panose="02000604060000020003" pitchFamily="2" charset="0"/>
            </a:endParaRPr>
          </a:p>
          <a:p>
            <a:endParaRPr lang="en-ZA" sz="2800" dirty="0">
              <a:latin typeface="UglyQua" panose="02000604060000020003" pitchFamily="2" charset="0"/>
            </a:endParaRPr>
          </a:p>
          <a:p>
            <a:endParaRPr lang="en-ZA" i="1" dirty="0">
              <a:latin typeface="UglyQua" panose="02000604060000020003" pitchFamily="2" charset="0"/>
            </a:endParaRPr>
          </a:p>
          <a:p>
            <a:endParaRPr lang="en-ZA" i="1" dirty="0">
              <a:latin typeface="UglyQua" panose="02000604060000020003" pitchFamily="2" charset="0"/>
            </a:endParaRPr>
          </a:p>
          <a:p>
            <a:endParaRPr lang="en-ZA" i="1" dirty="0">
              <a:latin typeface="UglyQua" panose="02000604060000020003" pitchFamily="2" charset="0"/>
            </a:endParaRPr>
          </a:p>
          <a:p>
            <a:r>
              <a:rPr lang="en-ZA" i="1" dirty="0">
                <a:latin typeface="UglyQua" panose="02000604060000020003" pitchFamily="2" charset="0"/>
              </a:rPr>
              <a:t>Left:</a:t>
            </a:r>
            <a:r>
              <a:rPr lang="en-ZA" dirty="0">
                <a:latin typeface="UglyQua" panose="02000604060000020003" pitchFamily="2" charset="0"/>
              </a:rPr>
              <a:t> Henry VIII authorizing the “Great Bible” – a complete English Bible for use in churches </a:t>
            </a:r>
            <a:endParaRPr lang="en-ZA"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2761965" y="637127"/>
            <a:ext cx="7044643" cy="1069900"/>
          </a:xfrm>
        </p:spPr>
        <p:txBody>
          <a:bodyPr/>
          <a:lstStyle/>
          <a:p>
            <a:pPr algn="ctr"/>
            <a:r>
              <a:rPr lang="en-ZA" sz="6600" dirty="0">
                <a:latin typeface="IM FELL English SC" panose="02000000000000000000" pitchFamily="2" charset="0"/>
              </a:rPr>
              <a:t>Language &amp; Idiom</a:t>
            </a:r>
          </a:p>
        </p:txBody>
      </p:sp>
      <p:pic>
        <p:nvPicPr>
          <p:cNvPr id="6" name="Picture 5">
            <a:extLst>
              <a:ext uri="{FF2B5EF4-FFF2-40B4-BE49-F238E27FC236}">
                <a16:creationId xmlns:a16="http://schemas.microsoft.com/office/drawing/2014/main" id="{4C827B37-459C-430A-9CD9-B279037CB8A9}"/>
              </a:ext>
            </a:extLst>
          </p:cNvPr>
          <p:cNvPicPr>
            <a:picLocks noChangeAspect="1"/>
          </p:cNvPicPr>
          <p:nvPr/>
        </p:nvPicPr>
        <p:blipFill>
          <a:blip r:embed="rId4"/>
          <a:stretch>
            <a:fillRect/>
          </a:stretch>
        </p:blipFill>
        <p:spPr>
          <a:xfrm>
            <a:off x="3827515" y="1707028"/>
            <a:ext cx="8120645" cy="4706128"/>
          </a:xfrm>
          <a:prstGeom prst="rect">
            <a:avLst/>
          </a:prstGeom>
        </p:spPr>
      </p:pic>
    </p:spTree>
    <p:extLst>
      <p:ext uri="{BB962C8B-B14F-4D97-AF65-F5344CB8AC3E}">
        <p14:creationId xmlns:p14="http://schemas.microsoft.com/office/powerpoint/2010/main" val="664191571"/>
      </p:ext>
    </p:extLst>
  </p:cSld>
  <p:clrMapOvr>
    <a:masterClrMapping/>
  </p:clrMapOvr>
</p:sld>
</file>

<file path=ppt/theme/theme1.xml><?xml version="1.0" encoding="utf-8"?>
<a:theme xmlns:a="http://schemas.openxmlformats.org/drawingml/2006/main" name="Office Theme">
  <a:themeElements>
    <a:clrScheme name="Custom 131">
      <a:dk1>
        <a:sysClr val="windowText" lastClr="000000"/>
      </a:dk1>
      <a:lt1>
        <a:srgbClr val="FFFFFF"/>
      </a:lt1>
      <a:dk2>
        <a:srgbClr val="3F3F3F"/>
      </a:dk2>
      <a:lt2>
        <a:srgbClr val="F2F2F2"/>
      </a:lt2>
      <a:accent1>
        <a:srgbClr val="056AFF"/>
      </a:accent1>
      <a:accent2>
        <a:srgbClr val="FF391E"/>
      </a:accent2>
      <a:accent3>
        <a:srgbClr val="A1CC18"/>
      </a:accent3>
      <a:accent4>
        <a:srgbClr val="FFC000"/>
      </a:accent4>
      <a:accent5>
        <a:srgbClr val="1554B2"/>
      </a:accent5>
      <a:accent6>
        <a:srgbClr val="8BB20C"/>
      </a:accent6>
      <a:hlink>
        <a:srgbClr val="056AFF"/>
      </a:hlink>
      <a:folHlink>
        <a:srgbClr val="056AFF"/>
      </a:folHlink>
    </a:clrScheme>
    <a:fontScheme name="Custom 150">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83186">
              <a:schemeClr val="tx1"/>
            </a:gs>
            <a:gs pos="0">
              <a:schemeClr val="accent1">
                <a:alpha val="50000"/>
              </a:schemeClr>
            </a:gs>
            <a:gs pos="46000">
              <a:schemeClr val="accent1">
                <a:lumMod val="50000"/>
                <a:alpha val="90000"/>
              </a:schemeClr>
            </a:gs>
          </a:gsLst>
          <a:lin ang="3600000" scaled="0"/>
        </a:gradFill>
      </a:spPr>
      <a:bodyPr vert="horz" lIns="72000" tIns="180000" rIns="180000" bIns="0" rtlCol="0" anchor="t">
        <a:noAutofit/>
      </a:bodyPr>
      <a:lstStyle>
        <a:defPPr algn="r">
          <a:lnSpc>
            <a:spcPts val="4700"/>
          </a:lnSpc>
          <a:spcBef>
            <a:spcPct val="0"/>
          </a:spcBef>
          <a:defRPr sz="4500">
            <a:solidFill>
              <a:schemeClr val="bg1"/>
            </a:solidFill>
            <a:latin typeface="Rockwell" panose="02060603020205020403" pitchFamily="18" charset="0"/>
            <a:ea typeface="+mj-ea"/>
            <a:cs typeface="+mj-cs"/>
          </a:defRPr>
        </a:defPPr>
      </a:lstStyle>
    </a:spDef>
  </a:objectDefaults>
  <a:extraClrSchemeLst/>
  <a:extLst>
    <a:ext uri="{05A4C25C-085E-4340-85A3-A5531E510DB2}">
      <thm15:themeFamily xmlns:thm15="http://schemas.microsoft.com/office/thememl/2012/main" name="Dark Presentation Layout_sb - v6" id="{3985CD43-4791-44D3-944B-21F18D2F34B9}" vid="{0CEC0D0A-A6A8-43A8-804B-2F8B0AFBB4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edbb907-cb20-437c-acf6-4b6721bfb2fa" xsi:nil="true"/>
    <lcf76f155ced4ddcb4097134ff3c332f xmlns="5acfb6d8-951e-47bb-9c0d-b96add1fb54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1F884C0E6B1C4D9D4ED6DAC94B15C5" ma:contentTypeVersion="14" ma:contentTypeDescription="Create a new document." ma:contentTypeScope="" ma:versionID="73d7f184ff4d250269d92d9179135f5c">
  <xsd:schema xmlns:xsd="http://www.w3.org/2001/XMLSchema" xmlns:xs="http://www.w3.org/2001/XMLSchema" xmlns:p="http://schemas.microsoft.com/office/2006/metadata/properties" xmlns:ns2="5edbb907-cb20-437c-acf6-4b6721bfb2fa" xmlns:ns3="5acfb6d8-951e-47bb-9c0d-b96add1fb54d" targetNamespace="http://schemas.microsoft.com/office/2006/metadata/properties" ma:root="true" ma:fieldsID="dd2851c4d2cff8e5139e30b0195640a6" ns2:_="" ns3:_="">
    <xsd:import namespace="5edbb907-cb20-437c-acf6-4b6721bfb2fa"/>
    <xsd:import namespace="5acfb6d8-951e-47bb-9c0d-b96add1fb54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AutoKeyPoints" minOccurs="0"/>
                <xsd:element ref="ns3:MediaServiceKeyPoints" minOccurs="0"/>
                <xsd:element ref="ns3:MediaServiceLocation"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dbb907-cb20-437c-acf6-4b6721bfb2f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c4d66668-8748-488a-8594-4518513cb55c}" ma:internalName="TaxCatchAll" ma:showField="CatchAllData" ma:web="5edbb907-cb20-437c-acf6-4b6721bfb2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cfb6d8-951e-47bb-9c0d-b96add1fb54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bf5a1f9-8cb0-4656-b489-d682cd31cf7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6551E6F-1549-4031-A231-F45108FE690A}">
  <ds:schemaRefs>
    <ds:schemaRef ds:uri="http://schemas.microsoft.com/sharepoint/v3/contenttype/forms"/>
  </ds:schemaRefs>
</ds:datastoreItem>
</file>

<file path=customXml/itemProps2.xml><?xml version="1.0" encoding="utf-8"?>
<ds:datastoreItem xmlns:ds="http://schemas.openxmlformats.org/officeDocument/2006/customXml" ds:itemID="{8EB11F4F-FB0A-4C04-9CF1-2D6EB361B4D8}">
  <ds:schemaRefs>
    <ds:schemaRef ds:uri="http://purl.org/dc/terms/"/>
    <ds:schemaRef ds:uri="http://schemas.openxmlformats.org/package/2006/metadata/core-properties"/>
    <ds:schemaRef ds:uri="6dc4bcd6-49db-4c07-9060-8acfc67cef9f"/>
    <ds:schemaRef ds:uri="http://schemas.microsoft.com/office/2006/documentManagement/types"/>
    <ds:schemaRef ds:uri="http://schemas.microsoft.com/office/infopath/2007/PartnerControls"/>
    <ds:schemaRef ds:uri="fb0879af-3eba-417a-a55a-ffe6dcd6ca77"/>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418AC9B8-E6B9-498D-AB40-02ABDEFFC130}"/>
</file>

<file path=customXml/itemProps4.xml><?xml version="1.0" encoding="utf-8"?>
<ds:datastoreItem xmlns:ds="http://schemas.openxmlformats.org/officeDocument/2006/customXml" ds:itemID="{CE68B531-4AE3-46F9-8193-25B996795D5E}"/>
</file>

<file path=docProps/app.xml><?xml version="1.0" encoding="utf-8"?>
<Properties xmlns="http://schemas.openxmlformats.org/officeDocument/2006/extended-properties" xmlns:vt="http://schemas.openxmlformats.org/officeDocument/2006/docPropsVTypes">
  <Template>Dark wood presentation</Template>
  <TotalTime>0</TotalTime>
  <Words>1139</Words>
  <Application>Microsoft Office PowerPoint</Application>
  <PresentationFormat>Widescreen</PresentationFormat>
  <Paragraphs>203</Paragraphs>
  <Slides>44</Slides>
  <Notes>33</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5" baseType="lpstr">
      <vt:lpstr>Arial</vt:lpstr>
      <vt:lpstr>Arial Rounded MT Bold</vt:lpstr>
      <vt:lpstr>Calibri</vt:lpstr>
      <vt:lpstr>Calibri Light</vt:lpstr>
      <vt:lpstr>IM FELL English</vt:lpstr>
      <vt:lpstr>IM FELL English SC</vt:lpstr>
      <vt:lpstr>Rockwell</vt:lpstr>
      <vt:lpstr>Times New Roman</vt:lpstr>
      <vt:lpstr>UglyQua</vt:lpstr>
      <vt:lpstr>Office Theme</vt:lpstr>
      <vt:lpstr>Acrobat Document</vt:lpstr>
      <vt:lpstr>Familiarity with The Book of Common Prayer</vt:lpstr>
      <vt:lpstr>Your experience with the BCP?</vt:lpstr>
      <vt:lpstr> The BCP: What Is It?</vt:lpstr>
      <vt:lpstr>PowerPoint Presentation</vt:lpstr>
      <vt:lpstr>Worship</vt:lpstr>
      <vt:lpstr>Liturgy, noun.</vt:lpstr>
      <vt:lpstr>Liturgy</vt:lpstr>
      <vt:lpstr>BCP Uses: Worship &amp; Prayer</vt:lpstr>
      <vt:lpstr>Language &amp; Idiom</vt:lpstr>
      <vt:lpstr>Where Does it Come From?</vt:lpstr>
      <vt:lpstr>Principles</vt:lpstr>
      <vt:lpstr>Hooker’s 3 Legged-Stool: Scripture, Tradition, Reason</vt:lpstr>
      <vt:lpstr>Opposing Tendencies</vt:lpstr>
      <vt:lpstr>Edward vi: 1549, 1552</vt:lpstr>
      <vt:lpstr>Elizabeth: 1559</vt:lpstr>
      <vt:lpstr>James: 1604</vt:lpstr>
      <vt:lpstr>American Prayer Books (Episcopal Church)</vt:lpstr>
      <vt:lpstr>Preface to the 1789  (first U.S. BCP)</vt:lpstr>
      <vt:lpstr>Similarly…</vt:lpstr>
      <vt:lpstr> Sez Who?</vt:lpstr>
      <vt:lpstr>Episcopal Church Constitution&amp; Canons…</vt:lpstr>
      <vt:lpstr>Changes to the BCP…</vt:lpstr>
      <vt:lpstr>BUT…</vt:lpstr>
      <vt:lpstr>“Trial Use” and Other Liturgies</vt:lpstr>
      <vt:lpstr>PowerPoint Presentation</vt:lpstr>
      <vt:lpstr>PowerPoint Presentation</vt:lpstr>
      <vt:lpstr>PowerPoint Presentation</vt:lpstr>
      <vt:lpstr> What Is In It?</vt:lpstr>
      <vt:lpstr>Contents: the basics categories  The Daily Office (Prayers for times of day)  Baptism   The Holy Eucharist (Communion)  Other Services (Confirmation / Marriage / Confession / Ordination / Anointing / Burial)  Psalter – The Psalms of David….  &amp; Even More Prayers  Catechism, Historical Documents  Calendar (at the beginning) The Lectionaries (at the end) </vt:lpstr>
      <vt:lpstr>Contents: 4-minute rundown (Father Matthew Moretz)</vt:lpstr>
      <vt:lpstr>Book of Common Prayer  Scavenger Hunt</vt:lpstr>
      <vt:lpstr>“Big Things” :  Working Alone, can you find…</vt:lpstr>
      <vt:lpstr>“Big Things” :  Working Alone, can you find…</vt:lpstr>
      <vt:lpstr>“Medium-sized Things” :  Who can find first… </vt:lpstr>
      <vt:lpstr>“Medium-sized Things” :  Who can find first… </vt:lpstr>
      <vt:lpstr>“Medium-sized Things” :  Who can find first… </vt:lpstr>
      <vt:lpstr>“Medium-sized Things” :  Who can find first… </vt:lpstr>
      <vt:lpstr>Needles in haystacks: In your group, can you find…</vt:lpstr>
      <vt:lpstr>     group A      group B   group C</vt:lpstr>
      <vt:lpstr> Takeaways</vt:lpstr>
      <vt:lpstr> Remember, the Rubrics…</vt:lpstr>
      <vt:lpstr> Remember, the Rubrics            ARE YOUR FRIENDS!</vt:lpstr>
      <vt:lpstr>If you treat ‘em right.     (i.e., If you READ ‘em right…)</vt:lpstr>
      <vt:lpstr>So, take time to ‘make friends’ with the BCP…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2019-03-02T12:50:11Z</dcterms:created>
  <dcterms:modified xsi:type="dcterms:W3CDTF">2022-09-07T15:38:17Z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